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257" r:id="rId3"/>
    <p:sldId id="258" r:id="rId4"/>
    <p:sldId id="259" r:id="rId5"/>
    <p:sldId id="260" r:id="rId6"/>
    <p:sldId id="261" r:id="rId7"/>
    <p:sldId id="299" r:id="rId8"/>
    <p:sldId id="264" r:id="rId9"/>
    <p:sldId id="271" r:id="rId10"/>
    <p:sldId id="272" r:id="rId11"/>
    <p:sldId id="274" r:id="rId12"/>
    <p:sldId id="266" r:id="rId13"/>
    <p:sldId id="268" r:id="rId14"/>
    <p:sldId id="269" r:id="rId15"/>
    <p:sldId id="273" r:id="rId16"/>
    <p:sldId id="285" r:id="rId17"/>
    <p:sldId id="279" r:id="rId18"/>
    <p:sldId id="280" r:id="rId19"/>
    <p:sldId id="281" r:id="rId20"/>
    <p:sldId id="282" r:id="rId21"/>
    <p:sldId id="284" r:id="rId22"/>
    <p:sldId id="293" r:id="rId23"/>
    <p:sldId id="294" r:id="rId24"/>
    <p:sldId id="295" r:id="rId25"/>
    <p:sldId id="283" r:id="rId26"/>
    <p:sldId id="286" r:id="rId27"/>
    <p:sldId id="287" r:id="rId28"/>
    <p:sldId id="288" r:id="rId29"/>
    <p:sldId id="292" r:id="rId30"/>
    <p:sldId id="289" r:id="rId31"/>
    <p:sldId id="267" r:id="rId32"/>
    <p:sldId id="262" r:id="rId33"/>
    <p:sldId id="265" r:id="rId34"/>
    <p:sldId id="263" r:id="rId35"/>
    <p:sldId id="291" r:id="rId36"/>
    <p:sldId id="290" r:id="rId37"/>
    <p:sldId id="275" r:id="rId38"/>
    <p:sldId id="277" r:id="rId39"/>
    <p:sldId id="298" r:id="rId40"/>
    <p:sldId id="297" r:id="rId41"/>
    <p:sldId id="296" r:id="rId42"/>
    <p:sldId id="278" r:id="rId43"/>
    <p:sldId id="270"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3333FF"/>
    <a:srgbClr val="990000"/>
    <a:srgbClr val="9966FF"/>
    <a:srgbClr val="C04B16"/>
    <a:srgbClr val="201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368E1-9951-4923-9C15-8F0C19466A82}" v="19" dt="2021-11-29T00:34:31.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snapToGrid="0">
      <p:cViewPr varScale="1">
        <p:scale>
          <a:sx n="70" d="100"/>
          <a:sy n="70" d="100"/>
        </p:scale>
        <p:origin x="58" y="82"/>
      </p:cViewPr>
      <p:guideLst/>
    </p:cSldViewPr>
  </p:slideViewPr>
  <p:notesTextViewPr>
    <p:cViewPr>
      <p:scale>
        <a:sx n="1" d="1"/>
        <a:sy n="1" d="1"/>
      </p:scale>
      <p:origin x="0" y="0"/>
    </p:cViewPr>
  </p:notesTextViewPr>
  <p:sorterViewPr>
    <p:cViewPr>
      <p:scale>
        <a:sx n="100" d="100"/>
        <a:sy n="100" d="100"/>
      </p:scale>
      <p:origin x="0" y="-12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Geiger" userId="ae96bc724dc3aba9" providerId="LiveId" clId="{2E9368E1-9951-4923-9C15-8F0C19466A82}"/>
    <pc:docChg chg="undo custSel addSld delSld modSld sldOrd">
      <pc:chgData name="Mark Geiger" userId="ae96bc724dc3aba9" providerId="LiveId" clId="{2E9368E1-9951-4923-9C15-8F0C19466A82}" dt="2021-11-29T00:58:46.485" v="896" actId="2696"/>
      <pc:docMkLst>
        <pc:docMk/>
      </pc:docMkLst>
      <pc:sldChg chg="modSp mod">
        <pc:chgData name="Mark Geiger" userId="ae96bc724dc3aba9" providerId="LiveId" clId="{2E9368E1-9951-4923-9C15-8F0C19466A82}" dt="2021-11-28T01:53:46.069" v="8" actId="20577"/>
        <pc:sldMkLst>
          <pc:docMk/>
          <pc:sldMk cId="583115822" sldId="258"/>
        </pc:sldMkLst>
        <pc:spChg chg="mod">
          <ac:chgData name="Mark Geiger" userId="ae96bc724dc3aba9" providerId="LiveId" clId="{2E9368E1-9951-4923-9C15-8F0C19466A82}" dt="2021-11-28T01:53:46.069" v="8" actId="20577"/>
          <ac:spMkLst>
            <pc:docMk/>
            <pc:sldMk cId="583115822" sldId="258"/>
            <ac:spMk id="3" creationId="{4C4C10FE-8DF7-4B2B-944A-F6FCBD75AD0A}"/>
          </ac:spMkLst>
        </pc:spChg>
      </pc:sldChg>
      <pc:sldChg chg="ord">
        <pc:chgData name="Mark Geiger" userId="ae96bc724dc3aba9" providerId="LiveId" clId="{2E9368E1-9951-4923-9C15-8F0C19466A82}" dt="2021-11-28T02:18:59.490" v="218"/>
        <pc:sldMkLst>
          <pc:docMk/>
          <pc:sldMk cId="1352100181" sldId="267"/>
        </pc:sldMkLst>
      </pc:sldChg>
      <pc:sldChg chg="modSp mod">
        <pc:chgData name="Mark Geiger" userId="ae96bc724dc3aba9" providerId="LiveId" clId="{2E9368E1-9951-4923-9C15-8F0C19466A82}" dt="2021-11-28T01:56:39.408" v="25" actId="313"/>
        <pc:sldMkLst>
          <pc:docMk/>
          <pc:sldMk cId="4142913139" sldId="271"/>
        </pc:sldMkLst>
        <pc:spChg chg="mod">
          <ac:chgData name="Mark Geiger" userId="ae96bc724dc3aba9" providerId="LiveId" clId="{2E9368E1-9951-4923-9C15-8F0C19466A82}" dt="2021-11-28T01:56:39.408" v="25" actId="313"/>
          <ac:spMkLst>
            <pc:docMk/>
            <pc:sldMk cId="4142913139" sldId="271"/>
            <ac:spMk id="2" creationId="{D34DC468-E86B-46A9-AB8D-2A9F1702BC2F}"/>
          </ac:spMkLst>
        </pc:spChg>
      </pc:sldChg>
      <pc:sldChg chg="modSp mod">
        <pc:chgData name="Mark Geiger" userId="ae96bc724dc3aba9" providerId="LiveId" clId="{2E9368E1-9951-4923-9C15-8F0C19466A82}" dt="2021-11-28T01:55:34.190" v="19" actId="20577"/>
        <pc:sldMkLst>
          <pc:docMk/>
          <pc:sldMk cId="3307577672" sldId="272"/>
        </pc:sldMkLst>
        <pc:spChg chg="mod">
          <ac:chgData name="Mark Geiger" userId="ae96bc724dc3aba9" providerId="LiveId" clId="{2E9368E1-9951-4923-9C15-8F0C19466A82}" dt="2021-11-28T01:55:34.190" v="19" actId="20577"/>
          <ac:spMkLst>
            <pc:docMk/>
            <pc:sldMk cId="3307577672" sldId="272"/>
            <ac:spMk id="3" creationId="{2B1C8E20-1DDA-43BB-A184-52AA2D9520EE}"/>
          </ac:spMkLst>
        </pc:spChg>
      </pc:sldChg>
      <pc:sldChg chg="modSp mod">
        <pc:chgData name="Mark Geiger" userId="ae96bc724dc3aba9" providerId="LiveId" clId="{2E9368E1-9951-4923-9C15-8F0C19466A82}" dt="2021-11-28T01:55:55.359" v="22" actId="20577"/>
        <pc:sldMkLst>
          <pc:docMk/>
          <pc:sldMk cId="285571580" sldId="274"/>
        </pc:sldMkLst>
        <pc:spChg chg="mod">
          <ac:chgData name="Mark Geiger" userId="ae96bc724dc3aba9" providerId="LiveId" clId="{2E9368E1-9951-4923-9C15-8F0C19466A82}" dt="2021-11-28T01:55:55.359" v="22" actId="20577"/>
          <ac:spMkLst>
            <pc:docMk/>
            <pc:sldMk cId="285571580" sldId="274"/>
            <ac:spMk id="3" creationId="{2B1C8E20-1DDA-43BB-A184-52AA2D9520EE}"/>
          </ac:spMkLst>
        </pc:spChg>
      </pc:sldChg>
      <pc:sldChg chg="del">
        <pc:chgData name="Mark Geiger" userId="ae96bc724dc3aba9" providerId="LiveId" clId="{2E9368E1-9951-4923-9C15-8F0C19466A82}" dt="2021-11-29T00:58:46.485" v="896" actId="2696"/>
        <pc:sldMkLst>
          <pc:docMk/>
          <pc:sldMk cId="547737036" sldId="276"/>
        </pc:sldMkLst>
      </pc:sldChg>
      <pc:sldChg chg="delSp modSp mod modClrScheme chgLayout">
        <pc:chgData name="Mark Geiger" userId="ae96bc724dc3aba9" providerId="LiveId" clId="{2E9368E1-9951-4923-9C15-8F0C19466A82}" dt="2021-11-28T01:59:31.046" v="45" actId="20577"/>
        <pc:sldMkLst>
          <pc:docMk/>
          <pc:sldMk cId="3209412649" sldId="284"/>
        </pc:sldMkLst>
        <pc:spChg chg="mod ord">
          <ac:chgData name="Mark Geiger" userId="ae96bc724dc3aba9" providerId="LiveId" clId="{2E9368E1-9951-4923-9C15-8F0C19466A82}" dt="2021-11-28T01:58:59.468" v="26" actId="700"/>
          <ac:spMkLst>
            <pc:docMk/>
            <pc:sldMk cId="3209412649" sldId="284"/>
            <ac:spMk id="2" creationId="{043D221F-AF88-4E3E-ACC9-23779F79C76A}"/>
          </ac:spMkLst>
        </pc:spChg>
        <pc:spChg chg="mod ord">
          <ac:chgData name="Mark Geiger" userId="ae96bc724dc3aba9" providerId="LiveId" clId="{2E9368E1-9951-4923-9C15-8F0C19466A82}" dt="2021-11-28T01:59:31.046" v="45" actId="20577"/>
          <ac:spMkLst>
            <pc:docMk/>
            <pc:sldMk cId="3209412649" sldId="284"/>
            <ac:spMk id="3" creationId="{2E38CD3A-B129-4191-B582-608415B25212}"/>
          </ac:spMkLst>
        </pc:spChg>
        <pc:spChg chg="del">
          <ac:chgData name="Mark Geiger" userId="ae96bc724dc3aba9" providerId="LiveId" clId="{2E9368E1-9951-4923-9C15-8F0C19466A82}" dt="2021-11-28T01:58:59.468" v="26" actId="700"/>
          <ac:spMkLst>
            <pc:docMk/>
            <pc:sldMk cId="3209412649" sldId="284"/>
            <ac:spMk id="4" creationId="{167DAB6D-9EB8-4255-A0F5-7EC543AEF7AD}"/>
          </ac:spMkLst>
        </pc:spChg>
        <pc:spChg chg="mod ord">
          <ac:chgData name="Mark Geiger" userId="ae96bc724dc3aba9" providerId="LiveId" clId="{2E9368E1-9951-4923-9C15-8F0C19466A82}" dt="2021-11-28T01:58:59.468" v="26" actId="700"/>
          <ac:spMkLst>
            <pc:docMk/>
            <pc:sldMk cId="3209412649" sldId="284"/>
            <ac:spMk id="5" creationId="{845D4A57-384E-4F51-A9B6-DC09189E55C3}"/>
          </ac:spMkLst>
        </pc:spChg>
      </pc:sldChg>
      <pc:sldChg chg="modSp mod">
        <pc:chgData name="Mark Geiger" userId="ae96bc724dc3aba9" providerId="LiveId" clId="{2E9368E1-9951-4923-9C15-8F0C19466A82}" dt="2021-11-28T01:56:20.074" v="23" actId="313"/>
        <pc:sldMkLst>
          <pc:docMk/>
          <pc:sldMk cId="75606401" sldId="285"/>
        </pc:sldMkLst>
        <pc:spChg chg="mod">
          <ac:chgData name="Mark Geiger" userId="ae96bc724dc3aba9" providerId="LiveId" clId="{2E9368E1-9951-4923-9C15-8F0C19466A82}" dt="2021-11-28T01:56:20.074" v="23" actId="313"/>
          <ac:spMkLst>
            <pc:docMk/>
            <pc:sldMk cId="75606401" sldId="285"/>
            <ac:spMk id="3" creationId="{2E38CD3A-B129-4191-B582-608415B25212}"/>
          </ac:spMkLst>
        </pc:spChg>
      </pc:sldChg>
      <pc:sldChg chg="modSp mod">
        <pc:chgData name="Mark Geiger" userId="ae96bc724dc3aba9" providerId="LiveId" clId="{2E9368E1-9951-4923-9C15-8F0C19466A82}" dt="2021-11-28T01:56:28.882" v="24" actId="2"/>
        <pc:sldMkLst>
          <pc:docMk/>
          <pc:sldMk cId="2301352908" sldId="287"/>
        </pc:sldMkLst>
        <pc:spChg chg="mod">
          <ac:chgData name="Mark Geiger" userId="ae96bc724dc3aba9" providerId="LiveId" clId="{2E9368E1-9951-4923-9C15-8F0C19466A82}" dt="2021-11-28T01:56:28.882" v="24" actId="2"/>
          <ac:spMkLst>
            <pc:docMk/>
            <pc:sldMk cId="2301352908" sldId="287"/>
            <ac:spMk id="12" creationId="{EDD74AFE-231C-40E1-8EF8-7CE58B0A4E6B}"/>
          </ac:spMkLst>
        </pc:spChg>
      </pc:sldChg>
      <pc:sldChg chg="addSp delSp modSp mod setBg modClrScheme chgLayout">
        <pc:chgData name="Mark Geiger" userId="ae96bc724dc3aba9" providerId="LiveId" clId="{2E9368E1-9951-4923-9C15-8F0C19466A82}" dt="2021-11-28T02:20:30.253" v="223" actId="26606"/>
        <pc:sldMkLst>
          <pc:docMk/>
          <pc:sldMk cId="1798885522" sldId="289"/>
        </pc:sldMkLst>
        <pc:spChg chg="mod ord">
          <ac:chgData name="Mark Geiger" userId="ae96bc724dc3aba9" providerId="LiveId" clId="{2E9368E1-9951-4923-9C15-8F0C19466A82}" dt="2021-11-28T02:20:30.253" v="223" actId="26606"/>
          <ac:spMkLst>
            <pc:docMk/>
            <pc:sldMk cId="1798885522" sldId="289"/>
            <ac:spMk id="2" creationId="{61C23675-6913-4A1F-AE2D-A7CBA7CB46F7}"/>
          </ac:spMkLst>
        </pc:spChg>
        <pc:spChg chg="add del mod ord">
          <ac:chgData name="Mark Geiger" userId="ae96bc724dc3aba9" providerId="LiveId" clId="{2E9368E1-9951-4923-9C15-8F0C19466A82}" dt="2021-11-28T02:20:30.253" v="223" actId="26606"/>
          <ac:spMkLst>
            <pc:docMk/>
            <pc:sldMk cId="1798885522" sldId="289"/>
            <ac:spMk id="3" creationId="{E2625187-3DBF-4D95-B179-FF23937A30C3}"/>
          </ac:spMkLst>
        </pc:spChg>
        <pc:spChg chg="del">
          <ac:chgData name="Mark Geiger" userId="ae96bc724dc3aba9" providerId="LiveId" clId="{2E9368E1-9951-4923-9C15-8F0C19466A82}" dt="2021-11-28T02:19:39.848" v="219" actId="6264"/>
          <ac:spMkLst>
            <pc:docMk/>
            <pc:sldMk cId="1798885522" sldId="289"/>
            <ac:spMk id="4" creationId="{48627038-9E9D-4E67-817A-A4698DA0E429}"/>
          </ac:spMkLst>
        </pc:spChg>
        <pc:spChg chg="mod ord">
          <ac:chgData name="Mark Geiger" userId="ae96bc724dc3aba9" providerId="LiveId" clId="{2E9368E1-9951-4923-9C15-8F0C19466A82}" dt="2021-11-28T02:20:30.253" v="223" actId="26606"/>
          <ac:spMkLst>
            <pc:docMk/>
            <pc:sldMk cId="1798885522" sldId="289"/>
            <ac:spMk id="5" creationId="{EC07CB46-F2CD-4B13-89E9-69A92EEC5B8C}"/>
          </ac:spMkLst>
        </pc:spChg>
        <pc:spChg chg="add del mod">
          <ac:chgData name="Mark Geiger" userId="ae96bc724dc3aba9" providerId="LiveId" clId="{2E9368E1-9951-4923-9C15-8F0C19466A82}" dt="2021-11-28T02:19:39.848" v="219" actId="6264"/>
          <ac:spMkLst>
            <pc:docMk/>
            <pc:sldMk cId="1798885522" sldId="289"/>
            <ac:spMk id="6" creationId="{55D4634E-24B6-46FC-B289-52030B0CC774}"/>
          </ac:spMkLst>
        </pc:spChg>
        <pc:spChg chg="add del mod">
          <ac:chgData name="Mark Geiger" userId="ae96bc724dc3aba9" providerId="LiveId" clId="{2E9368E1-9951-4923-9C15-8F0C19466A82}" dt="2021-11-28T02:19:39.848" v="219" actId="6264"/>
          <ac:spMkLst>
            <pc:docMk/>
            <pc:sldMk cId="1798885522" sldId="289"/>
            <ac:spMk id="7" creationId="{7EB42F20-E58C-4DBD-888E-6A05930B54C4}"/>
          </ac:spMkLst>
        </pc:spChg>
        <pc:spChg chg="add del mod">
          <ac:chgData name="Mark Geiger" userId="ae96bc724dc3aba9" providerId="LiveId" clId="{2E9368E1-9951-4923-9C15-8F0C19466A82}" dt="2021-11-28T02:19:39.848" v="219" actId="6264"/>
          <ac:spMkLst>
            <pc:docMk/>
            <pc:sldMk cId="1798885522" sldId="289"/>
            <ac:spMk id="8" creationId="{AA41E686-3663-4826-A450-0B6ED584D230}"/>
          </ac:spMkLst>
        </pc:spChg>
        <pc:spChg chg="add del mod ord">
          <ac:chgData name="Mark Geiger" userId="ae96bc724dc3aba9" providerId="LiveId" clId="{2E9368E1-9951-4923-9C15-8F0C19466A82}" dt="2021-11-28T02:19:56.892" v="220" actId="700"/>
          <ac:spMkLst>
            <pc:docMk/>
            <pc:sldMk cId="1798885522" sldId="289"/>
            <ac:spMk id="9" creationId="{F690EC59-5A43-42B0-8343-EF764B3E49B6}"/>
          </ac:spMkLst>
        </pc:spChg>
        <pc:spChg chg="add del">
          <ac:chgData name="Mark Geiger" userId="ae96bc724dc3aba9" providerId="LiveId" clId="{2E9368E1-9951-4923-9C15-8F0C19466A82}" dt="2021-11-28T02:20:30.222" v="222" actId="26606"/>
          <ac:spMkLst>
            <pc:docMk/>
            <pc:sldMk cId="1798885522" sldId="289"/>
            <ac:spMk id="11" creationId="{AE2B703B-46F9-481A-A605-82E2A828C4FA}"/>
          </ac:spMkLst>
        </pc:spChg>
        <pc:spChg chg="add del">
          <ac:chgData name="Mark Geiger" userId="ae96bc724dc3aba9" providerId="LiveId" clId="{2E9368E1-9951-4923-9C15-8F0C19466A82}" dt="2021-11-28T02:20:30.222" v="222" actId="26606"/>
          <ac:spMkLst>
            <pc:docMk/>
            <pc:sldMk cId="1798885522" sldId="289"/>
            <ac:spMk id="13" creationId="{F13BE4D7-0C3D-4906-B230-A1C5B4665CCF}"/>
          </ac:spMkLst>
        </pc:spChg>
        <pc:spChg chg="add">
          <ac:chgData name="Mark Geiger" userId="ae96bc724dc3aba9" providerId="LiveId" clId="{2E9368E1-9951-4923-9C15-8F0C19466A82}" dt="2021-11-28T02:20:30.253" v="223" actId="26606"/>
          <ac:spMkLst>
            <pc:docMk/>
            <pc:sldMk cId="1798885522" sldId="289"/>
            <ac:spMk id="36" creationId="{D55CD764-972B-4CA5-A885-53E55C63E174}"/>
          </ac:spMkLst>
        </pc:spChg>
        <pc:spChg chg="add">
          <ac:chgData name="Mark Geiger" userId="ae96bc724dc3aba9" providerId="LiveId" clId="{2E9368E1-9951-4923-9C15-8F0C19466A82}" dt="2021-11-28T02:20:30.253" v="223" actId="26606"/>
          <ac:spMkLst>
            <pc:docMk/>
            <pc:sldMk cId="1798885522" sldId="289"/>
            <ac:spMk id="37" creationId="{E3E51905-F374-4E1A-97CF-B741584B74D5}"/>
          </ac:spMkLst>
        </pc:spChg>
        <pc:spChg chg="add">
          <ac:chgData name="Mark Geiger" userId="ae96bc724dc3aba9" providerId="LiveId" clId="{2E9368E1-9951-4923-9C15-8F0C19466A82}" dt="2021-11-28T02:20:30.253" v="223" actId="26606"/>
          <ac:spMkLst>
            <pc:docMk/>
            <pc:sldMk cId="1798885522" sldId="289"/>
            <ac:spMk id="38" creationId="{34165AB3-7006-4430-BCE3-25476BE13322}"/>
          </ac:spMkLst>
        </pc:spChg>
        <pc:grpChg chg="add">
          <ac:chgData name="Mark Geiger" userId="ae96bc724dc3aba9" providerId="LiveId" clId="{2E9368E1-9951-4923-9C15-8F0C19466A82}" dt="2021-11-28T02:20:30.253" v="223" actId="26606"/>
          <ac:grpSpMkLst>
            <pc:docMk/>
            <pc:sldMk cId="1798885522" sldId="289"/>
            <ac:grpSpMk id="15" creationId="{11999B20-6058-4C55-882E-A1FB050B69DD}"/>
          </ac:grpSpMkLst>
        </pc:grpChg>
        <pc:graphicFrameChg chg="add del">
          <ac:chgData name="Mark Geiger" userId="ae96bc724dc3aba9" providerId="LiveId" clId="{2E9368E1-9951-4923-9C15-8F0C19466A82}" dt="2021-11-28T02:20:30.222" v="222" actId="26606"/>
          <ac:graphicFrameMkLst>
            <pc:docMk/>
            <pc:sldMk cId="1798885522" sldId="289"/>
            <ac:graphicFrameMk id="10" creationId="{05AF820D-57D8-4325-988B-6B24B080FB13}"/>
          </ac:graphicFrameMkLst>
        </pc:graphicFrameChg>
        <pc:graphicFrameChg chg="add">
          <ac:chgData name="Mark Geiger" userId="ae96bc724dc3aba9" providerId="LiveId" clId="{2E9368E1-9951-4923-9C15-8F0C19466A82}" dt="2021-11-28T02:20:30.253" v="223" actId="26606"/>
          <ac:graphicFrameMkLst>
            <pc:docMk/>
            <pc:sldMk cId="1798885522" sldId="289"/>
            <ac:graphicFrameMk id="39" creationId="{4DAFB391-3A80-4BB4-97CA-F96EF96715F8}"/>
          </ac:graphicFrameMkLst>
        </pc:graphicFrameChg>
      </pc:sldChg>
      <pc:sldChg chg="addSp delSp modSp mod ord">
        <pc:chgData name="Mark Geiger" userId="ae96bc724dc3aba9" providerId="LiveId" clId="{2E9368E1-9951-4923-9C15-8F0C19466A82}" dt="2021-11-28T02:31:08.272" v="230" actId="1076"/>
        <pc:sldMkLst>
          <pc:docMk/>
          <pc:sldMk cId="21177564" sldId="291"/>
        </pc:sldMkLst>
        <pc:spChg chg="del">
          <ac:chgData name="Mark Geiger" userId="ae96bc724dc3aba9" providerId="LiveId" clId="{2E9368E1-9951-4923-9C15-8F0C19466A82}" dt="2021-11-28T02:30:59.406" v="227" actId="931"/>
          <ac:spMkLst>
            <pc:docMk/>
            <pc:sldMk cId="21177564" sldId="291"/>
            <ac:spMk id="4" creationId="{272672BA-77FB-476D-907D-35C22666AD15}"/>
          </ac:spMkLst>
        </pc:spChg>
        <pc:picChg chg="add mod">
          <ac:chgData name="Mark Geiger" userId="ae96bc724dc3aba9" providerId="LiveId" clId="{2E9368E1-9951-4923-9C15-8F0C19466A82}" dt="2021-11-28T02:31:08.272" v="230" actId="1076"/>
          <ac:picMkLst>
            <pc:docMk/>
            <pc:sldMk cId="21177564" sldId="291"/>
            <ac:picMk id="6" creationId="{67D50C4E-3572-4203-AFE4-22CD5B370043}"/>
          </ac:picMkLst>
        </pc:picChg>
        <pc:picChg chg="mod">
          <ac:chgData name="Mark Geiger" userId="ae96bc724dc3aba9" providerId="LiveId" clId="{2E9368E1-9951-4923-9C15-8F0C19466A82}" dt="2021-11-28T02:30:23.902" v="226" actId="1076"/>
          <ac:picMkLst>
            <pc:docMk/>
            <pc:sldMk cId="21177564" sldId="291"/>
            <ac:picMk id="7" creationId="{A0F89D4B-484E-42CA-9388-E80E07D35F66}"/>
          </ac:picMkLst>
        </pc:picChg>
      </pc:sldChg>
      <pc:sldChg chg="addSp delSp modSp new mod">
        <pc:chgData name="Mark Geiger" userId="ae96bc724dc3aba9" providerId="LiveId" clId="{2E9368E1-9951-4923-9C15-8F0C19466A82}" dt="2021-11-28T03:29:19.849" v="720" actId="313"/>
        <pc:sldMkLst>
          <pc:docMk/>
          <pc:sldMk cId="3595404911" sldId="292"/>
        </pc:sldMkLst>
        <pc:spChg chg="mod">
          <ac:chgData name="Mark Geiger" userId="ae96bc724dc3aba9" providerId="LiveId" clId="{2E9368E1-9951-4923-9C15-8F0C19466A82}" dt="2021-11-28T02:13:39.859" v="169" actId="122"/>
          <ac:spMkLst>
            <pc:docMk/>
            <pc:sldMk cId="3595404911" sldId="292"/>
            <ac:spMk id="2" creationId="{4A333C70-6028-4776-9FE1-93EE3EA715A3}"/>
          </ac:spMkLst>
        </pc:spChg>
        <pc:spChg chg="del">
          <ac:chgData name="Mark Geiger" userId="ae96bc724dc3aba9" providerId="LiveId" clId="{2E9368E1-9951-4923-9C15-8F0C19466A82}" dt="2021-11-28T02:11:44.834" v="47" actId="931"/>
          <ac:spMkLst>
            <pc:docMk/>
            <pc:sldMk cId="3595404911" sldId="292"/>
            <ac:spMk id="3" creationId="{511D440D-714E-4F93-88FD-C6C5B1DE27A5}"/>
          </ac:spMkLst>
        </pc:spChg>
        <pc:spChg chg="del">
          <ac:chgData name="Mark Geiger" userId="ae96bc724dc3aba9" providerId="LiveId" clId="{2E9368E1-9951-4923-9C15-8F0C19466A82}" dt="2021-11-28T02:15:24.520" v="170" actId="931"/>
          <ac:spMkLst>
            <pc:docMk/>
            <pc:sldMk cId="3595404911" sldId="292"/>
            <ac:spMk id="4" creationId="{768DA80D-E411-4777-A09B-DF8C68D2AB8A}"/>
          </ac:spMkLst>
        </pc:spChg>
        <pc:spChg chg="add mod">
          <ac:chgData name="Mark Geiger" userId="ae96bc724dc3aba9" providerId="LiveId" clId="{2E9368E1-9951-4923-9C15-8F0C19466A82}" dt="2021-11-28T03:29:19.849" v="720" actId="313"/>
          <ac:spMkLst>
            <pc:docMk/>
            <pc:sldMk cId="3595404911" sldId="292"/>
            <ac:spMk id="8" creationId="{305DC742-33AF-41EA-A4E4-785D9149AE72}"/>
          </ac:spMkLst>
        </pc:spChg>
        <pc:spChg chg="add mod">
          <ac:chgData name="Mark Geiger" userId="ae96bc724dc3aba9" providerId="LiveId" clId="{2E9368E1-9951-4923-9C15-8F0C19466A82}" dt="2021-11-28T02:16:23.341" v="212" actId="1076"/>
          <ac:spMkLst>
            <pc:docMk/>
            <pc:sldMk cId="3595404911" sldId="292"/>
            <ac:spMk id="11" creationId="{64A8F56A-B56E-4A5D-ACB3-14AA8860BAB5}"/>
          </ac:spMkLst>
        </pc:spChg>
        <pc:picChg chg="add mod">
          <ac:chgData name="Mark Geiger" userId="ae96bc724dc3aba9" providerId="LiveId" clId="{2E9368E1-9951-4923-9C15-8F0C19466A82}" dt="2021-11-28T02:11:55.206" v="51" actId="14100"/>
          <ac:picMkLst>
            <pc:docMk/>
            <pc:sldMk cId="3595404911" sldId="292"/>
            <ac:picMk id="7" creationId="{F299D508-F486-460B-B945-5B230C533661}"/>
          </ac:picMkLst>
        </pc:picChg>
        <pc:picChg chg="add mod">
          <ac:chgData name="Mark Geiger" userId="ae96bc724dc3aba9" providerId="LiveId" clId="{2E9368E1-9951-4923-9C15-8F0C19466A82}" dt="2021-11-28T02:15:37.434" v="172" actId="1076"/>
          <ac:picMkLst>
            <pc:docMk/>
            <pc:sldMk cId="3595404911" sldId="292"/>
            <ac:picMk id="10" creationId="{11861F09-CC17-4A23-A61E-1AC51FC2039B}"/>
          </ac:picMkLst>
        </pc:picChg>
      </pc:sldChg>
      <pc:sldChg chg="modSp new mod">
        <pc:chgData name="Mark Geiger" userId="ae96bc724dc3aba9" providerId="LiveId" clId="{2E9368E1-9951-4923-9C15-8F0C19466A82}" dt="2021-11-28T02:34:43.207" v="294" actId="20577"/>
        <pc:sldMkLst>
          <pc:docMk/>
          <pc:sldMk cId="3472145310" sldId="293"/>
        </pc:sldMkLst>
        <pc:spChg chg="mod">
          <ac:chgData name="Mark Geiger" userId="ae96bc724dc3aba9" providerId="LiveId" clId="{2E9368E1-9951-4923-9C15-8F0C19466A82}" dt="2021-11-28T02:33:27.476" v="278" actId="404"/>
          <ac:spMkLst>
            <pc:docMk/>
            <pc:sldMk cId="3472145310" sldId="293"/>
            <ac:spMk id="2" creationId="{1876F6CE-6FAA-4422-BBF8-FDF8FF0A3096}"/>
          </ac:spMkLst>
        </pc:spChg>
        <pc:spChg chg="mod">
          <ac:chgData name="Mark Geiger" userId="ae96bc724dc3aba9" providerId="LiveId" clId="{2E9368E1-9951-4923-9C15-8F0C19466A82}" dt="2021-11-28T02:34:43.207" v="294" actId="20577"/>
          <ac:spMkLst>
            <pc:docMk/>
            <pc:sldMk cId="3472145310" sldId="293"/>
            <ac:spMk id="3" creationId="{99DAA231-329C-43FF-9AC5-47F478417DED}"/>
          </ac:spMkLst>
        </pc:spChg>
      </pc:sldChg>
      <pc:sldChg chg="addSp delSp modSp new mod">
        <pc:chgData name="Mark Geiger" userId="ae96bc724dc3aba9" providerId="LiveId" clId="{2E9368E1-9951-4923-9C15-8F0C19466A82}" dt="2021-11-28T02:49:04.984" v="415" actId="1076"/>
        <pc:sldMkLst>
          <pc:docMk/>
          <pc:sldMk cId="1635726082" sldId="294"/>
        </pc:sldMkLst>
        <pc:spChg chg="mod">
          <ac:chgData name="Mark Geiger" userId="ae96bc724dc3aba9" providerId="LiveId" clId="{2E9368E1-9951-4923-9C15-8F0C19466A82}" dt="2021-11-28T02:46:04.377" v="409" actId="20577"/>
          <ac:spMkLst>
            <pc:docMk/>
            <pc:sldMk cId="1635726082" sldId="294"/>
            <ac:spMk id="2" creationId="{DC63C704-97E5-4D46-A8F6-CD22110B96AD}"/>
          </ac:spMkLst>
        </pc:spChg>
        <pc:spChg chg="del">
          <ac:chgData name="Mark Geiger" userId="ae96bc724dc3aba9" providerId="LiveId" clId="{2E9368E1-9951-4923-9C15-8F0C19466A82}" dt="2021-11-28T02:35:38.363" v="296"/>
          <ac:spMkLst>
            <pc:docMk/>
            <pc:sldMk cId="1635726082" sldId="294"/>
            <ac:spMk id="3" creationId="{4282BA7E-254C-4D9C-8776-E3D887079E5E}"/>
          </ac:spMkLst>
        </pc:spChg>
        <pc:spChg chg="add del">
          <ac:chgData name="Mark Geiger" userId="ae96bc724dc3aba9" providerId="LiveId" clId="{2E9368E1-9951-4923-9C15-8F0C19466A82}" dt="2021-11-28T02:36:47.418" v="301"/>
          <ac:spMkLst>
            <pc:docMk/>
            <pc:sldMk cId="1635726082" sldId="294"/>
            <ac:spMk id="6" creationId="{C0E110FE-7891-4214-AF48-425A47BC53B2}"/>
          </ac:spMkLst>
        </pc:spChg>
        <pc:spChg chg="add del">
          <ac:chgData name="Mark Geiger" userId="ae96bc724dc3aba9" providerId="LiveId" clId="{2E9368E1-9951-4923-9C15-8F0C19466A82}" dt="2021-11-28T02:36:47.418" v="301"/>
          <ac:spMkLst>
            <pc:docMk/>
            <pc:sldMk cId="1635726082" sldId="294"/>
            <ac:spMk id="7" creationId="{8E38C3D8-1550-4039-8713-8C3644A241BF}"/>
          </ac:spMkLst>
        </pc:spChg>
        <pc:spChg chg="add del">
          <ac:chgData name="Mark Geiger" userId="ae96bc724dc3aba9" providerId="LiveId" clId="{2E9368E1-9951-4923-9C15-8F0C19466A82}" dt="2021-11-28T02:36:47.418" v="301"/>
          <ac:spMkLst>
            <pc:docMk/>
            <pc:sldMk cId="1635726082" sldId="294"/>
            <ac:spMk id="8" creationId="{4BFA4D9E-8209-46C0-AFB3-9A72B7BBDCF8}"/>
          </ac:spMkLst>
        </pc:spChg>
        <pc:spChg chg="add del">
          <ac:chgData name="Mark Geiger" userId="ae96bc724dc3aba9" providerId="LiveId" clId="{2E9368E1-9951-4923-9C15-8F0C19466A82}" dt="2021-11-28T02:36:47.418" v="301"/>
          <ac:spMkLst>
            <pc:docMk/>
            <pc:sldMk cId="1635726082" sldId="294"/>
            <ac:spMk id="9" creationId="{19E0C6AA-5637-4EA5-AF45-4BB8E7075F9D}"/>
          </ac:spMkLst>
        </pc:spChg>
        <pc:spChg chg="add del">
          <ac:chgData name="Mark Geiger" userId="ae96bc724dc3aba9" providerId="LiveId" clId="{2E9368E1-9951-4923-9C15-8F0C19466A82}" dt="2021-11-28T02:36:47.418" v="301"/>
          <ac:spMkLst>
            <pc:docMk/>
            <pc:sldMk cId="1635726082" sldId="294"/>
            <ac:spMk id="10" creationId="{B8FC84C8-B030-4900-BF30-00671EDD4531}"/>
          </ac:spMkLst>
        </pc:spChg>
        <pc:spChg chg="add del">
          <ac:chgData name="Mark Geiger" userId="ae96bc724dc3aba9" providerId="LiveId" clId="{2E9368E1-9951-4923-9C15-8F0C19466A82}" dt="2021-11-28T02:36:47.418" v="301"/>
          <ac:spMkLst>
            <pc:docMk/>
            <pc:sldMk cId="1635726082" sldId="294"/>
            <ac:spMk id="11" creationId="{ED784F47-D0D9-4D3F-8104-F6611FB24DAD}"/>
          </ac:spMkLst>
        </pc:spChg>
        <pc:spChg chg="add del">
          <ac:chgData name="Mark Geiger" userId="ae96bc724dc3aba9" providerId="LiveId" clId="{2E9368E1-9951-4923-9C15-8F0C19466A82}" dt="2021-11-28T02:36:47.418" v="301"/>
          <ac:spMkLst>
            <pc:docMk/>
            <pc:sldMk cId="1635726082" sldId="294"/>
            <ac:spMk id="12" creationId="{1BF174DB-D763-4258-ABF8-09CDE9F4E561}"/>
          </ac:spMkLst>
        </pc:spChg>
        <pc:spChg chg="add del">
          <ac:chgData name="Mark Geiger" userId="ae96bc724dc3aba9" providerId="LiveId" clId="{2E9368E1-9951-4923-9C15-8F0C19466A82}" dt="2021-11-28T02:36:47.418" v="301"/>
          <ac:spMkLst>
            <pc:docMk/>
            <pc:sldMk cId="1635726082" sldId="294"/>
            <ac:spMk id="13" creationId="{07C1DDF4-50ED-48D2-A3F6-F1E20E611A06}"/>
          </ac:spMkLst>
        </pc:spChg>
        <pc:spChg chg="add del">
          <ac:chgData name="Mark Geiger" userId="ae96bc724dc3aba9" providerId="LiveId" clId="{2E9368E1-9951-4923-9C15-8F0C19466A82}" dt="2021-11-28T02:36:47.418" v="301"/>
          <ac:spMkLst>
            <pc:docMk/>
            <pc:sldMk cId="1635726082" sldId="294"/>
            <ac:spMk id="14" creationId="{550F57ED-8268-4D43-9AB0-3C18D21BBDC3}"/>
          </ac:spMkLst>
        </pc:spChg>
        <pc:spChg chg="add del">
          <ac:chgData name="Mark Geiger" userId="ae96bc724dc3aba9" providerId="LiveId" clId="{2E9368E1-9951-4923-9C15-8F0C19466A82}" dt="2021-11-28T02:36:47.418" v="301"/>
          <ac:spMkLst>
            <pc:docMk/>
            <pc:sldMk cId="1635726082" sldId="294"/>
            <ac:spMk id="15" creationId="{A6013711-F2C3-47BD-B7D7-4FAF5EC36838}"/>
          </ac:spMkLst>
        </pc:spChg>
        <pc:picChg chg="add mod">
          <ac:chgData name="Mark Geiger" userId="ae96bc724dc3aba9" providerId="LiveId" clId="{2E9368E1-9951-4923-9C15-8F0C19466A82}" dt="2021-11-28T02:36:00.704" v="299" actId="14100"/>
          <ac:picMkLst>
            <pc:docMk/>
            <pc:sldMk cId="1635726082" sldId="294"/>
            <ac:picMk id="5" creationId="{5CCC510E-475D-4B63-BE78-E74F8B1FB59F}"/>
          </ac:picMkLst>
        </pc:picChg>
        <pc:picChg chg="add del mod">
          <ac:chgData name="Mark Geiger" userId="ae96bc724dc3aba9" providerId="LiveId" clId="{2E9368E1-9951-4923-9C15-8F0C19466A82}" dt="2021-11-28T02:37:52.693" v="308" actId="21"/>
          <ac:picMkLst>
            <pc:docMk/>
            <pc:sldMk cId="1635726082" sldId="294"/>
            <ac:picMk id="16" creationId="{7E8BC857-657C-4A45-AA3F-2B032E6227F3}"/>
          </ac:picMkLst>
        </pc:picChg>
        <pc:picChg chg="add mod">
          <ac:chgData name="Mark Geiger" userId="ae96bc724dc3aba9" providerId="LiveId" clId="{2E9368E1-9951-4923-9C15-8F0C19466A82}" dt="2021-11-28T02:49:04.984" v="415" actId="1076"/>
          <ac:picMkLst>
            <pc:docMk/>
            <pc:sldMk cId="1635726082" sldId="294"/>
            <ac:picMk id="18" creationId="{A64F08D8-214E-4245-9852-964884D93187}"/>
          </ac:picMkLst>
        </pc:picChg>
      </pc:sldChg>
      <pc:sldChg chg="addSp delSp modSp add mod">
        <pc:chgData name="Mark Geiger" userId="ae96bc724dc3aba9" providerId="LiveId" clId="{2E9368E1-9951-4923-9C15-8F0C19466A82}" dt="2021-11-28T02:44:57.949" v="356" actId="122"/>
        <pc:sldMkLst>
          <pc:docMk/>
          <pc:sldMk cId="2538121138" sldId="295"/>
        </pc:sldMkLst>
        <pc:spChg chg="mod">
          <ac:chgData name="Mark Geiger" userId="ae96bc724dc3aba9" providerId="LiveId" clId="{2E9368E1-9951-4923-9C15-8F0C19466A82}" dt="2021-11-28T02:44:57.949" v="356" actId="122"/>
          <ac:spMkLst>
            <pc:docMk/>
            <pc:sldMk cId="2538121138" sldId="295"/>
            <ac:spMk id="2" creationId="{DC63C704-97E5-4D46-A8F6-CD22110B96AD}"/>
          </ac:spMkLst>
        </pc:spChg>
        <pc:spChg chg="add del mod">
          <ac:chgData name="Mark Geiger" userId="ae96bc724dc3aba9" providerId="LiveId" clId="{2E9368E1-9951-4923-9C15-8F0C19466A82}" dt="2021-11-28T02:42:09.458" v="310" actId="931"/>
          <ac:spMkLst>
            <pc:docMk/>
            <pc:sldMk cId="2538121138" sldId="295"/>
            <ac:spMk id="6" creationId="{0BD4E9EB-40F0-4524-BDAA-D7D48DD85B12}"/>
          </ac:spMkLst>
        </pc:spChg>
        <pc:spChg chg="add mod">
          <ac:chgData name="Mark Geiger" userId="ae96bc724dc3aba9" providerId="LiveId" clId="{2E9368E1-9951-4923-9C15-8F0C19466A82}" dt="2021-11-28T02:43:54.634" v="316" actId="404"/>
          <ac:spMkLst>
            <pc:docMk/>
            <pc:sldMk cId="2538121138" sldId="295"/>
            <ac:spMk id="9" creationId="{CF647AF8-5689-45EF-BEEA-BC9392DCB595}"/>
          </ac:spMkLst>
        </pc:spChg>
        <pc:picChg chg="del">
          <ac:chgData name="Mark Geiger" userId="ae96bc724dc3aba9" providerId="LiveId" clId="{2E9368E1-9951-4923-9C15-8F0C19466A82}" dt="2021-11-28T02:38:03.736" v="309" actId="21"/>
          <ac:picMkLst>
            <pc:docMk/>
            <pc:sldMk cId="2538121138" sldId="295"/>
            <ac:picMk id="5" creationId="{5CCC510E-475D-4B63-BE78-E74F8B1FB59F}"/>
          </ac:picMkLst>
        </pc:picChg>
        <pc:picChg chg="add mod">
          <ac:chgData name="Mark Geiger" userId="ae96bc724dc3aba9" providerId="LiveId" clId="{2E9368E1-9951-4923-9C15-8F0C19466A82}" dt="2021-11-28T02:42:15.664" v="313" actId="1076"/>
          <ac:picMkLst>
            <pc:docMk/>
            <pc:sldMk cId="2538121138" sldId="295"/>
            <ac:picMk id="8" creationId="{E86E52AF-817E-477A-9390-DEEC7F0B0C38}"/>
          </ac:picMkLst>
        </pc:picChg>
      </pc:sldChg>
      <pc:sldChg chg="addSp delSp modSp new mod setBg modClrScheme chgLayout">
        <pc:chgData name="Mark Geiger" userId="ae96bc724dc3aba9" providerId="LiveId" clId="{2E9368E1-9951-4923-9C15-8F0C19466A82}" dt="2021-11-28T03:11:02.984" v="567" actId="207"/>
        <pc:sldMkLst>
          <pc:docMk/>
          <pc:sldMk cId="3725473384" sldId="296"/>
        </pc:sldMkLst>
        <pc:spChg chg="mod ord">
          <ac:chgData name="Mark Geiger" userId="ae96bc724dc3aba9" providerId="LiveId" clId="{2E9368E1-9951-4923-9C15-8F0C19466A82}" dt="2021-11-28T03:09:42.375" v="551" actId="27636"/>
          <ac:spMkLst>
            <pc:docMk/>
            <pc:sldMk cId="3725473384" sldId="296"/>
            <ac:spMk id="2" creationId="{5266A6CA-0D3E-4D85-818F-2D5CE5D2F7B7}"/>
          </ac:spMkLst>
        </pc:spChg>
        <pc:spChg chg="del mod ord">
          <ac:chgData name="Mark Geiger" userId="ae96bc724dc3aba9" providerId="LiveId" clId="{2E9368E1-9951-4923-9C15-8F0C19466A82}" dt="2021-11-28T03:05:14.121" v="419" actId="700"/>
          <ac:spMkLst>
            <pc:docMk/>
            <pc:sldMk cId="3725473384" sldId="296"/>
            <ac:spMk id="3" creationId="{82135C6C-4401-4045-8FC7-76654AF81F17}"/>
          </ac:spMkLst>
        </pc:spChg>
        <pc:spChg chg="del">
          <ac:chgData name="Mark Geiger" userId="ae96bc724dc3aba9" providerId="LiveId" clId="{2E9368E1-9951-4923-9C15-8F0C19466A82}" dt="2021-11-28T03:05:14.121" v="419" actId="700"/>
          <ac:spMkLst>
            <pc:docMk/>
            <pc:sldMk cId="3725473384" sldId="296"/>
            <ac:spMk id="4" creationId="{79B1D0D8-BF3F-41E6-A02F-CDE29BAE6B3D}"/>
          </ac:spMkLst>
        </pc:spChg>
        <pc:spChg chg="mod ord">
          <ac:chgData name="Mark Geiger" userId="ae96bc724dc3aba9" providerId="LiveId" clId="{2E9368E1-9951-4923-9C15-8F0C19466A82}" dt="2021-11-28T03:09:26.060" v="547" actId="26606"/>
          <ac:spMkLst>
            <pc:docMk/>
            <pc:sldMk cId="3725473384" sldId="296"/>
            <ac:spMk id="5" creationId="{68DA0E12-CCEA-4FCA-BFCA-7D32301F9FA4}"/>
          </ac:spMkLst>
        </pc:spChg>
        <pc:spChg chg="add mod ord">
          <ac:chgData name="Mark Geiger" userId="ae96bc724dc3aba9" providerId="LiveId" clId="{2E9368E1-9951-4923-9C15-8F0C19466A82}" dt="2021-11-28T03:11:02.984" v="567" actId="207"/>
          <ac:spMkLst>
            <pc:docMk/>
            <pc:sldMk cId="3725473384" sldId="296"/>
            <ac:spMk id="6" creationId="{6A645D0E-882A-4CC2-ACA4-2ED048CAC409}"/>
          </ac:spMkLst>
        </pc:spChg>
        <pc:spChg chg="add del mod ord">
          <ac:chgData name="Mark Geiger" userId="ae96bc724dc3aba9" providerId="LiveId" clId="{2E9368E1-9951-4923-9C15-8F0C19466A82}" dt="2021-11-28T03:08:44.365" v="538" actId="931"/>
          <ac:spMkLst>
            <pc:docMk/>
            <pc:sldMk cId="3725473384" sldId="296"/>
            <ac:spMk id="7" creationId="{2907F6C6-F9EF-4431-AD19-078E8D99BEF3}"/>
          </ac:spMkLst>
        </pc:spChg>
        <pc:spChg chg="add del">
          <ac:chgData name="Mark Geiger" userId="ae96bc724dc3aba9" providerId="LiveId" clId="{2E9368E1-9951-4923-9C15-8F0C19466A82}" dt="2021-11-28T03:08:59.532" v="542" actId="26606"/>
          <ac:spMkLst>
            <pc:docMk/>
            <pc:sldMk cId="3725473384" sldId="296"/>
            <ac:spMk id="14" creationId="{F13C74B1-5B17-4795-BED0-7140497B445A}"/>
          </ac:spMkLst>
        </pc:spChg>
        <pc:spChg chg="add del">
          <ac:chgData name="Mark Geiger" userId="ae96bc724dc3aba9" providerId="LiveId" clId="{2E9368E1-9951-4923-9C15-8F0C19466A82}" dt="2021-11-28T03:08:59.532" v="542" actId="26606"/>
          <ac:spMkLst>
            <pc:docMk/>
            <pc:sldMk cId="3725473384" sldId="296"/>
            <ac:spMk id="16" creationId="{D4974D33-8DC5-464E-8C6D-BE58F0669C17}"/>
          </ac:spMkLst>
        </pc:spChg>
        <pc:spChg chg="add del">
          <ac:chgData name="Mark Geiger" userId="ae96bc724dc3aba9" providerId="LiveId" clId="{2E9368E1-9951-4923-9C15-8F0C19466A82}" dt="2021-11-28T03:09:04.127" v="544" actId="26606"/>
          <ac:spMkLst>
            <pc:docMk/>
            <pc:sldMk cId="3725473384" sldId="296"/>
            <ac:spMk id="18" creationId="{426B127E-6498-4C77-9C9D-4553A5113B80}"/>
          </ac:spMkLst>
        </pc:spChg>
        <pc:spChg chg="add del">
          <ac:chgData name="Mark Geiger" userId="ae96bc724dc3aba9" providerId="LiveId" clId="{2E9368E1-9951-4923-9C15-8F0C19466A82}" dt="2021-11-28T03:09:04.127" v="544" actId="26606"/>
          <ac:spMkLst>
            <pc:docMk/>
            <pc:sldMk cId="3725473384" sldId="296"/>
            <ac:spMk id="19" creationId="{4AC6B390-BC59-4F1D-A0EE-D71A92F0A0B2}"/>
          </ac:spMkLst>
        </pc:spChg>
        <pc:spChg chg="add del">
          <ac:chgData name="Mark Geiger" userId="ae96bc724dc3aba9" providerId="LiveId" clId="{2E9368E1-9951-4923-9C15-8F0C19466A82}" dt="2021-11-28T03:09:04.127" v="544" actId="26606"/>
          <ac:spMkLst>
            <pc:docMk/>
            <pc:sldMk cId="3725473384" sldId="296"/>
            <ac:spMk id="20" creationId="{B6C60D79-16F1-4C4B-B7E3-7634E7069CDE}"/>
          </ac:spMkLst>
        </pc:spChg>
        <pc:spChg chg="add del">
          <ac:chgData name="Mark Geiger" userId="ae96bc724dc3aba9" providerId="LiveId" clId="{2E9368E1-9951-4923-9C15-8F0C19466A82}" dt="2021-11-28T03:09:26.060" v="547" actId="26606"/>
          <ac:spMkLst>
            <pc:docMk/>
            <pc:sldMk cId="3725473384" sldId="296"/>
            <ac:spMk id="22" creationId="{5E39A796-BE83-48B1-B33F-35C4A32AAB57}"/>
          </ac:spMkLst>
        </pc:spChg>
        <pc:spChg chg="add del">
          <ac:chgData name="Mark Geiger" userId="ae96bc724dc3aba9" providerId="LiveId" clId="{2E9368E1-9951-4923-9C15-8F0C19466A82}" dt="2021-11-28T03:09:26.060" v="547" actId="26606"/>
          <ac:spMkLst>
            <pc:docMk/>
            <pc:sldMk cId="3725473384" sldId="296"/>
            <ac:spMk id="23" creationId="{72F84B47-E267-4194-8194-831DB7B5547F}"/>
          </ac:spMkLst>
        </pc:spChg>
        <pc:spChg chg="add">
          <ac:chgData name="Mark Geiger" userId="ae96bc724dc3aba9" providerId="LiveId" clId="{2E9368E1-9951-4923-9C15-8F0C19466A82}" dt="2021-11-28T03:09:26.060" v="547" actId="26606"/>
          <ac:spMkLst>
            <pc:docMk/>
            <pc:sldMk cId="3725473384" sldId="296"/>
            <ac:spMk id="28" creationId="{743AA782-23D1-4521-8CAD-47662984AA08}"/>
          </ac:spMkLst>
        </pc:spChg>
        <pc:spChg chg="add">
          <ac:chgData name="Mark Geiger" userId="ae96bc724dc3aba9" providerId="LiveId" clId="{2E9368E1-9951-4923-9C15-8F0C19466A82}" dt="2021-11-28T03:09:26.060" v="547" actId="26606"/>
          <ac:spMkLst>
            <pc:docMk/>
            <pc:sldMk cId="3725473384" sldId="296"/>
            <ac:spMk id="30" creationId="{71877DBC-BB60-40F0-AC93-2ACDBAAE60CE}"/>
          </ac:spMkLst>
        </pc:spChg>
        <pc:picChg chg="add mod ord">
          <ac:chgData name="Mark Geiger" userId="ae96bc724dc3aba9" providerId="LiveId" clId="{2E9368E1-9951-4923-9C15-8F0C19466A82}" dt="2021-11-28T03:09:26.060" v="547" actId="26606"/>
          <ac:picMkLst>
            <pc:docMk/>
            <pc:sldMk cId="3725473384" sldId="296"/>
            <ac:picMk id="9" creationId="{09D30A12-5556-42C4-99FC-D4504A04095A}"/>
          </ac:picMkLst>
        </pc:picChg>
      </pc:sldChg>
      <pc:sldChg chg="addSp delSp modSp new mod">
        <pc:chgData name="Mark Geiger" userId="ae96bc724dc3aba9" providerId="LiveId" clId="{2E9368E1-9951-4923-9C15-8F0C19466A82}" dt="2021-11-28T03:21:33.215" v="656" actId="962"/>
        <pc:sldMkLst>
          <pc:docMk/>
          <pc:sldMk cId="1344581347" sldId="297"/>
        </pc:sldMkLst>
        <pc:spChg chg="mod">
          <ac:chgData name="Mark Geiger" userId="ae96bc724dc3aba9" providerId="LiveId" clId="{2E9368E1-9951-4923-9C15-8F0C19466A82}" dt="2021-11-28T03:19:02.823" v="614" actId="20577"/>
          <ac:spMkLst>
            <pc:docMk/>
            <pc:sldMk cId="1344581347" sldId="297"/>
            <ac:spMk id="2" creationId="{D56BB497-788A-41EB-835E-BCA92C3A1A48}"/>
          </ac:spMkLst>
        </pc:spChg>
        <pc:spChg chg="del">
          <ac:chgData name="Mark Geiger" userId="ae96bc724dc3aba9" providerId="LiveId" clId="{2E9368E1-9951-4923-9C15-8F0C19466A82}" dt="2021-11-28T03:18:18.112" v="592" actId="931"/>
          <ac:spMkLst>
            <pc:docMk/>
            <pc:sldMk cId="1344581347" sldId="297"/>
            <ac:spMk id="3" creationId="{77214164-DDF1-4BED-81F1-E275DC4075DF}"/>
          </ac:spMkLst>
        </pc:spChg>
        <pc:spChg chg="del">
          <ac:chgData name="Mark Geiger" userId="ae96bc724dc3aba9" providerId="LiveId" clId="{2E9368E1-9951-4923-9C15-8F0C19466A82}" dt="2021-11-28T03:20:38.957" v="650" actId="931"/>
          <ac:spMkLst>
            <pc:docMk/>
            <pc:sldMk cId="1344581347" sldId="297"/>
            <ac:spMk id="4" creationId="{8023F134-8BCF-4DCF-988D-255F9684F421}"/>
          </ac:spMkLst>
        </pc:spChg>
        <pc:spChg chg="add mod">
          <ac:chgData name="Mark Geiger" userId="ae96bc724dc3aba9" providerId="LiveId" clId="{2E9368E1-9951-4923-9C15-8F0C19466A82}" dt="2021-11-28T03:20:16.055" v="649" actId="14100"/>
          <ac:spMkLst>
            <pc:docMk/>
            <pc:sldMk cId="1344581347" sldId="297"/>
            <ac:spMk id="8" creationId="{E55C0733-EF73-4B97-97F3-0D88FE053741}"/>
          </ac:spMkLst>
        </pc:spChg>
        <pc:spChg chg="add del mod">
          <ac:chgData name="Mark Geiger" userId="ae96bc724dc3aba9" providerId="LiveId" clId="{2E9368E1-9951-4923-9C15-8F0C19466A82}" dt="2021-11-28T03:21:32.567" v="654" actId="931"/>
          <ac:spMkLst>
            <pc:docMk/>
            <pc:sldMk cId="1344581347" sldId="297"/>
            <ac:spMk id="12" creationId="{809AAAE7-95FA-45B1-A9E0-61BDA3627ACE}"/>
          </ac:spMkLst>
        </pc:spChg>
        <pc:picChg chg="add mod">
          <ac:chgData name="Mark Geiger" userId="ae96bc724dc3aba9" providerId="LiveId" clId="{2E9368E1-9951-4923-9C15-8F0C19466A82}" dt="2021-11-28T03:18:29.733" v="595" actId="14100"/>
          <ac:picMkLst>
            <pc:docMk/>
            <pc:sldMk cId="1344581347" sldId="297"/>
            <ac:picMk id="7" creationId="{DC58DBB6-DCE0-40BF-94E8-9650B99DB6AC}"/>
          </ac:picMkLst>
        </pc:picChg>
        <pc:picChg chg="add del mod">
          <ac:chgData name="Mark Geiger" userId="ae96bc724dc3aba9" providerId="LiveId" clId="{2E9368E1-9951-4923-9C15-8F0C19466A82}" dt="2021-11-28T03:20:49.623" v="653" actId="21"/>
          <ac:picMkLst>
            <pc:docMk/>
            <pc:sldMk cId="1344581347" sldId="297"/>
            <ac:picMk id="10" creationId="{736F972A-6A1B-41E7-8F43-20274D67BE12}"/>
          </ac:picMkLst>
        </pc:picChg>
        <pc:picChg chg="add mod">
          <ac:chgData name="Mark Geiger" userId="ae96bc724dc3aba9" providerId="LiveId" clId="{2E9368E1-9951-4923-9C15-8F0C19466A82}" dt="2021-11-28T03:21:33.215" v="656" actId="962"/>
          <ac:picMkLst>
            <pc:docMk/>
            <pc:sldMk cId="1344581347" sldId="297"/>
            <ac:picMk id="14" creationId="{B9568705-8DCA-41C8-BAFE-3AACE4ED9B97}"/>
          </ac:picMkLst>
        </pc:picChg>
      </pc:sldChg>
      <pc:sldChg chg="addSp delSp modSp new mod">
        <pc:chgData name="Mark Geiger" userId="ae96bc724dc3aba9" providerId="LiveId" clId="{2E9368E1-9951-4923-9C15-8F0C19466A82}" dt="2021-11-28T03:26:32.776" v="719" actId="403"/>
        <pc:sldMkLst>
          <pc:docMk/>
          <pc:sldMk cId="4004640265" sldId="298"/>
        </pc:sldMkLst>
        <pc:spChg chg="mod">
          <ac:chgData name="Mark Geiger" userId="ae96bc724dc3aba9" providerId="LiveId" clId="{2E9368E1-9951-4923-9C15-8F0C19466A82}" dt="2021-11-28T03:26:32.776" v="719" actId="403"/>
          <ac:spMkLst>
            <pc:docMk/>
            <pc:sldMk cId="4004640265" sldId="298"/>
            <ac:spMk id="2" creationId="{CACFFB1F-5690-4A91-923A-CA1753A8E592}"/>
          </ac:spMkLst>
        </pc:spChg>
        <pc:spChg chg="del">
          <ac:chgData name="Mark Geiger" userId="ae96bc724dc3aba9" providerId="LiveId" clId="{2E9368E1-9951-4923-9C15-8F0C19466A82}" dt="2021-11-28T03:24:24.833" v="658" actId="22"/>
          <ac:spMkLst>
            <pc:docMk/>
            <pc:sldMk cId="4004640265" sldId="298"/>
            <ac:spMk id="3" creationId="{644361B8-BF12-4DB1-8D3C-61E767A25DE9}"/>
          </ac:spMkLst>
        </pc:spChg>
        <pc:picChg chg="add mod ord">
          <ac:chgData name="Mark Geiger" userId="ae96bc724dc3aba9" providerId="LiveId" clId="{2E9368E1-9951-4923-9C15-8F0C19466A82}" dt="2021-11-28T03:24:35.886" v="660" actId="1076"/>
          <ac:picMkLst>
            <pc:docMk/>
            <pc:sldMk cId="4004640265" sldId="298"/>
            <ac:picMk id="7" creationId="{C4DEE1A2-9D0D-4A03-8A0E-CCF853345605}"/>
          </ac:picMkLst>
        </pc:picChg>
      </pc:sldChg>
      <pc:sldChg chg="addSp delSp modSp new mod">
        <pc:chgData name="Mark Geiger" userId="ae96bc724dc3aba9" providerId="LiveId" clId="{2E9368E1-9951-4923-9C15-8F0C19466A82}" dt="2021-11-29T00:26:36.279" v="839" actId="20577"/>
        <pc:sldMkLst>
          <pc:docMk/>
          <pc:sldMk cId="3252264037" sldId="299"/>
        </pc:sldMkLst>
        <pc:spChg chg="mod">
          <ac:chgData name="Mark Geiger" userId="ae96bc724dc3aba9" providerId="LiveId" clId="{2E9368E1-9951-4923-9C15-8F0C19466A82}" dt="2021-11-29T00:26:36.279" v="839" actId="20577"/>
          <ac:spMkLst>
            <pc:docMk/>
            <pc:sldMk cId="3252264037" sldId="299"/>
            <ac:spMk id="2" creationId="{4A2F1BD6-4EB6-408F-A472-4381F1898A0A}"/>
          </ac:spMkLst>
        </pc:spChg>
        <pc:spChg chg="del">
          <ac:chgData name="Mark Geiger" userId="ae96bc724dc3aba9" providerId="LiveId" clId="{2E9368E1-9951-4923-9C15-8F0C19466A82}" dt="2021-11-29T00:22:16.025" v="722" actId="22"/>
          <ac:spMkLst>
            <pc:docMk/>
            <pc:sldMk cId="3252264037" sldId="299"/>
            <ac:spMk id="3" creationId="{7421C07B-9DBC-4A16-8329-2E8E6DA3C61B}"/>
          </ac:spMkLst>
        </pc:spChg>
        <pc:spChg chg="mod">
          <ac:chgData name="Mark Geiger" userId="ae96bc724dc3aba9" providerId="LiveId" clId="{2E9368E1-9951-4923-9C15-8F0C19466A82}" dt="2021-11-29T00:25:10.823" v="807" actId="20577"/>
          <ac:spMkLst>
            <pc:docMk/>
            <pc:sldMk cId="3252264037" sldId="299"/>
            <ac:spMk id="4" creationId="{DF44C2D1-6427-488B-A394-1C1DA5CFE84D}"/>
          </ac:spMkLst>
        </pc:spChg>
        <pc:picChg chg="add mod ord">
          <ac:chgData name="Mark Geiger" userId="ae96bc724dc3aba9" providerId="LiveId" clId="{2E9368E1-9951-4923-9C15-8F0C19466A82}" dt="2021-11-29T00:22:23.695" v="724" actId="14100"/>
          <ac:picMkLst>
            <pc:docMk/>
            <pc:sldMk cId="3252264037" sldId="299"/>
            <ac:picMk id="7" creationId="{798EA72B-C14F-4AE2-B880-284010008FA8}"/>
          </ac:picMkLst>
        </pc:picChg>
        <pc:picChg chg="add del">
          <ac:chgData name="Mark Geiger" userId="ae96bc724dc3aba9" providerId="LiveId" clId="{2E9368E1-9951-4923-9C15-8F0C19466A82}" dt="2021-11-29T00:25:33.572" v="808" actId="21"/>
          <ac:picMkLst>
            <pc:docMk/>
            <pc:sldMk cId="3252264037" sldId="299"/>
            <ac:picMk id="9" creationId="{E577E084-BED5-4243-AC1D-4FC8AD7DC54B}"/>
          </ac:picMkLst>
        </pc:picChg>
      </pc:sldChg>
      <pc:sldChg chg="addSp delSp modSp new mod modClrScheme chgLayout">
        <pc:chgData name="Mark Geiger" userId="ae96bc724dc3aba9" providerId="LiveId" clId="{2E9368E1-9951-4923-9C15-8F0C19466A82}" dt="2021-11-29T00:36:24.175" v="895" actId="1076"/>
        <pc:sldMkLst>
          <pc:docMk/>
          <pc:sldMk cId="2782362063" sldId="300"/>
        </pc:sldMkLst>
        <pc:spChg chg="mod ord">
          <ac:chgData name="Mark Geiger" userId="ae96bc724dc3aba9" providerId="LiveId" clId="{2E9368E1-9951-4923-9C15-8F0C19466A82}" dt="2021-11-29T00:30:29.016" v="841" actId="700"/>
          <ac:spMkLst>
            <pc:docMk/>
            <pc:sldMk cId="2782362063" sldId="300"/>
            <ac:spMk id="2" creationId="{B09F4662-9A4B-47A0-8C24-FDDBA3B8F13C}"/>
          </ac:spMkLst>
        </pc:spChg>
        <pc:spChg chg="add mod ord">
          <ac:chgData name="Mark Geiger" userId="ae96bc724dc3aba9" providerId="LiveId" clId="{2E9368E1-9951-4923-9C15-8F0C19466A82}" dt="2021-11-29T00:31:34.648" v="875" actId="27636"/>
          <ac:spMkLst>
            <pc:docMk/>
            <pc:sldMk cId="2782362063" sldId="300"/>
            <ac:spMk id="3" creationId="{389D5953-3E76-403F-AF59-200BB9D9A5FD}"/>
          </ac:spMkLst>
        </pc:spChg>
        <pc:spChg chg="add del mod ord">
          <ac:chgData name="Mark Geiger" userId="ae96bc724dc3aba9" providerId="LiveId" clId="{2E9368E1-9951-4923-9C15-8F0C19466A82}" dt="2021-11-29T00:32:14.896" v="876" actId="22"/>
          <ac:spMkLst>
            <pc:docMk/>
            <pc:sldMk cId="2782362063" sldId="300"/>
            <ac:spMk id="4" creationId="{2C412727-6C59-4758-9386-C2685F161781}"/>
          </ac:spMkLst>
        </pc:spChg>
        <pc:picChg chg="add mod ord">
          <ac:chgData name="Mark Geiger" userId="ae96bc724dc3aba9" providerId="LiveId" clId="{2E9368E1-9951-4923-9C15-8F0C19466A82}" dt="2021-11-29T00:36:08.583" v="892" actId="1076"/>
          <ac:picMkLst>
            <pc:docMk/>
            <pc:sldMk cId="2782362063" sldId="300"/>
            <ac:picMk id="6" creationId="{E844685D-B449-4B4E-8595-F99A2FC97912}"/>
          </ac:picMkLst>
        </pc:picChg>
        <pc:picChg chg="add mod">
          <ac:chgData name="Mark Geiger" userId="ae96bc724dc3aba9" providerId="LiveId" clId="{2E9368E1-9951-4923-9C15-8F0C19466A82}" dt="2021-11-29T00:36:12.065" v="893" actId="1076"/>
          <ac:picMkLst>
            <pc:docMk/>
            <pc:sldMk cId="2782362063" sldId="300"/>
            <ac:picMk id="8" creationId="{DD32B0EC-DBA6-4716-A743-9F095F95FEE4}"/>
          </ac:picMkLst>
        </pc:picChg>
        <pc:picChg chg="add del mod">
          <ac:chgData name="Mark Geiger" userId="ae96bc724dc3aba9" providerId="LiveId" clId="{2E9368E1-9951-4923-9C15-8F0C19466A82}" dt="2021-11-29T00:36:01.628" v="890" actId="21"/>
          <ac:picMkLst>
            <pc:docMk/>
            <pc:sldMk cId="2782362063" sldId="300"/>
            <ac:picMk id="10" creationId="{A8636EE6-313E-4219-B4B3-119F00916B1B}"/>
          </ac:picMkLst>
        </pc:picChg>
        <pc:picChg chg="add mod">
          <ac:chgData name="Mark Geiger" userId="ae96bc724dc3aba9" providerId="LiveId" clId="{2E9368E1-9951-4923-9C15-8F0C19466A82}" dt="2021-11-29T00:36:24.175" v="895" actId="1076"/>
          <ac:picMkLst>
            <pc:docMk/>
            <pc:sldMk cId="2782362063" sldId="300"/>
            <ac:picMk id="12" creationId="{0D118272-9F70-4667-B195-28ECC3E575D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42E85A-F4D9-4B67-A593-29E2A49E3D6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0B3FAE-3A56-48C5-A79A-8F00F9042974}">
      <dgm:prSet/>
      <dgm:spPr/>
      <dgm:t>
        <a:bodyPr/>
        <a:lstStyle/>
        <a:p>
          <a:r>
            <a:rPr lang="en-US" dirty="0"/>
            <a:t>Color mixing – eye and brain</a:t>
          </a:r>
        </a:p>
      </dgm:t>
    </dgm:pt>
    <dgm:pt modelId="{772A0181-2881-46BD-A086-F4572552362F}" type="parTrans" cxnId="{5E27129D-F37E-453B-8AA9-E4C3B5C3A8A1}">
      <dgm:prSet/>
      <dgm:spPr/>
      <dgm:t>
        <a:bodyPr/>
        <a:lstStyle/>
        <a:p>
          <a:endParaRPr lang="en-US"/>
        </a:p>
      </dgm:t>
    </dgm:pt>
    <dgm:pt modelId="{311CFF45-0A18-4D5A-98F7-F7B26D2BF17F}" type="sibTrans" cxnId="{5E27129D-F37E-453B-8AA9-E4C3B5C3A8A1}">
      <dgm:prSet/>
      <dgm:spPr/>
      <dgm:t>
        <a:bodyPr/>
        <a:lstStyle/>
        <a:p>
          <a:endParaRPr lang="en-US"/>
        </a:p>
      </dgm:t>
    </dgm:pt>
    <dgm:pt modelId="{B32ED684-4DE5-4C6A-B458-25E0BACC32DA}">
      <dgm:prSet/>
      <dgm:spPr/>
      <dgm:t>
        <a:bodyPr/>
        <a:lstStyle/>
        <a:p>
          <a:r>
            <a:rPr lang="en-US" dirty="0"/>
            <a:t>Additive and subtractive processes</a:t>
          </a:r>
        </a:p>
      </dgm:t>
    </dgm:pt>
    <dgm:pt modelId="{1AA0BF9F-2854-4786-894E-7E26C6222ECB}" type="parTrans" cxnId="{DC6648B6-E521-4850-A98B-354D0F2219B1}">
      <dgm:prSet/>
      <dgm:spPr/>
      <dgm:t>
        <a:bodyPr/>
        <a:lstStyle/>
        <a:p>
          <a:endParaRPr lang="en-US"/>
        </a:p>
      </dgm:t>
    </dgm:pt>
    <dgm:pt modelId="{C63D2587-0FE2-4044-B790-050D6FE0AC6A}" type="sibTrans" cxnId="{DC6648B6-E521-4850-A98B-354D0F2219B1}">
      <dgm:prSet/>
      <dgm:spPr/>
      <dgm:t>
        <a:bodyPr/>
        <a:lstStyle/>
        <a:p>
          <a:endParaRPr lang="en-US"/>
        </a:p>
      </dgm:t>
    </dgm:pt>
    <dgm:pt modelId="{2B47CF8E-CEB2-4BFB-8058-1B90C9F6552E}">
      <dgm:prSet/>
      <dgm:spPr/>
      <dgm:t>
        <a:bodyPr/>
        <a:lstStyle/>
        <a:p>
          <a:r>
            <a:rPr lang="en-US" dirty="0"/>
            <a:t>Isaac Newton and light</a:t>
          </a:r>
        </a:p>
      </dgm:t>
    </dgm:pt>
    <dgm:pt modelId="{9D4530EC-01FD-40D6-8C60-C064FE6C5D1D}" type="parTrans" cxnId="{927134C9-CA4B-471C-BD24-29042EAB9534}">
      <dgm:prSet/>
      <dgm:spPr/>
      <dgm:t>
        <a:bodyPr/>
        <a:lstStyle/>
        <a:p>
          <a:endParaRPr lang="en-US"/>
        </a:p>
      </dgm:t>
    </dgm:pt>
    <dgm:pt modelId="{D2ED02C1-29FC-42B3-B033-9C80E2C64C03}" type="sibTrans" cxnId="{927134C9-CA4B-471C-BD24-29042EAB9534}">
      <dgm:prSet/>
      <dgm:spPr/>
      <dgm:t>
        <a:bodyPr/>
        <a:lstStyle/>
        <a:p>
          <a:endParaRPr lang="en-US"/>
        </a:p>
      </dgm:t>
    </dgm:pt>
    <dgm:pt modelId="{6E00C816-EBBC-4807-93AF-837062C1950F}" type="pres">
      <dgm:prSet presAssocID="{6442E85A-F4D9-4B67-A593-29E2A49E3D63}" presName="root" presStyleCnt="0">
        <dgm:presLayoutVars>
          <dgm:dir/>
          <dgm:resizeHandles val="exact"/>
        </dgm:presLayoutVars>
      </dgm:prSet>
      <dgm:spPr/>
    </dgm:pt>
    <dgm:pt modelId="{4556CA2B-FE9B-475E-8D85-269B0D5C546F}" type="pres">
      <dgm:prSet presAssocID="{1F0B3FAE-3A56-48C5-A79A-8F00F9042974}" presName="compNode" presStyleCnt="0"/>
      <dgm:spPr/>
    </dgm:pt>
    <dgm:pt modelId="{65BC6282-22F2-4E9A-8662-BD22F98F028F}" type="pres">
      <dgm:prSet presAssocID="{1F0B3FAE-3A56-48C5-A79A-8F00F9042974}" presName="bgRect" presStyleLbl="bgShp" presStyleIdx="0" presStyleCnt="3"/>
      <dgm:spPr/>
    </dgm:pt>
    <dgm:pt modelId="{9B698A9C-C5BE-4506-B49A-73A4EE4BD549}" type="pres">
      <dgm:prSet presAssocID="{1F0B3FAE-3A56-48C5-A79A-8F00F904297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A9D3C12D-8F94-406D-B913-9A97E3B85BCA}" type="pres">
      <dgm:prSet presAssocID="{1F0B3FAE-3A56-48C5-A79A-8F00F9042974}" presName="spaceRect" presStyleCnt="0"/>
      <dgm:spPr/>
    </dgm:pt>
    <dgm:pt modelId="{DF31206F-AB90-4ED7-8647-871A979092E1}" type="pres">
      <dgm:prSet presAssocID="{1F0B3FAE-3A56-48C5-A79A-8F00F9042974}" presName="parTx" presStyleLbl="revTx" presStyleIdx="0" presStyleCnt="3">
        <dgm:presLayoutVars>
          <dgm:chMax val="0"/>
          <dgm:chPref val="0"/>
        </dgm:presLayoutVars>
      </dgm:prSet>
      <dgm:spPr/>
    </dgm:pt>
    <dgm:pt modelId="{FAD8D273-B46A-4BB3-A808-4341A2B21487}" type="pres">
      <dgm:prSet presAssocID="{311CFF45-0A18-4D5A-98F7-F7B26D2BF17F}" presName="sibTrans" presStyleCnt="0"/>
      <dgm:spPr/>
    </dgm:pt>
    <dgm:pt modelId="{2C8B347B-7877-4547-B42A-47550DFC1DF8}" type="pres">
      <dgm:prSet presAssocID="{B32ED684-4DE5-4C6A-B458-25E0BACC32DA}" presName="compNode" presStyleCnt="0"/>
      <dgm:spPr/>
    </dgm:pt>
    <dgm:pt modelId="{AA30F69C-D7BD-4025-8CC9-074BF87D2898}" type="pres">
      <dgm:prSet presAssocID="{B32ED684-4DE5-4C6A-B458-25E0BACC32DA}" presName="bgRect" presStyleLbl="bgShp" presStyleIdx="1" presStyleCnt="3"/>
      <dgm:spPr/>
    </dgm:pt>
    <dgm:pt modelId="{A5543899-F15B-414F-9C54-D74CE00FE7F7}" type="pres">
      <dgm:prSet presAssocID="{B32ED684-4DE5-4C6A-B458-25E0BACC32D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E8ED5F71-B1F8-4757-89B2-8C3D62DAB00E}" type="pres">
      <dgm:prSet presAssocID="{B32ED684-4DE5-4C6A-B458-25E0BACC32DA}" presName="spaceRect" presStyleCnt="0"/>
      <dgm:spPr/>
    </dgm:pt>
    <dgm:pt modelId="{C1A8804F-2692-41CF-A412-BA3BFE55DAE3}" type="pres">
      <dgm:prSet presAssocID="{B32ED684-4DE5-4C6A-B458-25E0BACC32DA}" presName="parTx" presStyleLbl="revTx" presStyleIdx="1" presStyleCnt="3">
        <dgm:presLayoutVars>
          <dgm:chMax val="0"/>
          <dgm:chPref val="0"/>
        </dgm:presLayoutVars>
      </dgm:prSet>
      <dgm:spPr/>
    </dgm:pt>
    <dgm:pt modelId="{E2F257E2-B734-4E55-8B98-620C5B477E7A}" type="pres">
      <dgm:prSet presAssocID="{C63D2587-0FE2-4044-B790-050D6FE0AC6A}" presName="sibTrans" presStyleCnt="0"/>
      <dgm:spPr/>
    </dgm:pt>
    <dgm:pt modelId="{4ED25A36-8830-4637-830C-60E924F09041}" type="pres">
      <dgm:prSet presAssocID="{2B47CF8E-CEB2-4BFB-8058-1B90C9F6552E}" presName="compNode" presStyleCnt="0"/>
      <dgm:spPr/>
    </dgm:pt>
    <dgm:pt modelId="{8E6CC53E-7B77-4EA0-A14F-659DCD46F61E}" type="pres">
      <dgm:prSet presAssocID="{2B47CF8E-CEB2-4BFB-8058-1B90C9F6552E}" presName="bgRect" presStyleLbl="bgShp" presStyleIdx="2" presStyleCnt="3"/>
      <dgm:spPr/>
    </dgm:pt>
    <dgm:pt modelId="{762892A3-F3F7-48ED-B31F-FBD091D30AF3}" type="pres">
      <dgm:prSet presAssocID="{2B47CF8E-CEB2-4BFB-8058-1B90C9F655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20DAC723-88DE-4BAD-8E28-B16E4E6B9421}" type="pres">
      <dgm:prSet presAssocID="{2B47CF8E-CEB2-4BFB-8058-1B90C9F6552E}" presName="spaceRect" presStyleCnt="0"/>
      <dgm:spPr/>
    </dgm:pt>
    <dgm:pt modelId="{C9F8D0B9-07BB-4C63-8CE8-F94CE9BA94D7}" type="pres">
      <dgm:prSet presAssocID="{2B47CF8E-CEB2-4BFB-8058-1B90C9F6552E}" presName="parTx" presStyleLbl="revTx" presStyleIdx="2" presStyleCnt="3">
        <dgm:presLayoutVars>
          <dgm:chMax val="0"/>
          <dgm:chPref val="0"/>
        </dgm:presLayoutVars>
      </dgm:prSet>
      <dgm:spPr/>
    </dgm:pt>
  </dgm:ptLst>
  <dgm:cxnLst>
    <dgm:cxn modelId="{5E27129D-F37E-453B-8AA9-E4C3B5C3A8A1}" srcId="{6442E85A-F4D9-4B67-A593-29E2A49E3D63}" destId="{1F0B3FAE-3A56-48C5-A79A-8F00F9042974}" srcOrd="0" destOrd="0" parTransId="{772A0181-2881-46BD-A086-F4572552362F}" sibTransId="{311CFF45-0A18-4D5A-98F7-F7B26D2BF17F}"/>
    <dgm:cxn modelId="{DC6648B6-E521-4850-A98B-354D0F2219B1}" srcId="{6442E85A-F4D9-4B67-A593-29E2A49E3D63}" destId="{B32ED684-4DE5-4C6A-B458-25E0BACC32DA}" srcOrd="1" destOrd="0" parTransId="{1AA0BF9F-2854-4786-894E-7E26C6222ECB}" sibTransId="{C63D2587-0FE2-4044-B790-050D6FE0AC6A}"/>
    <dgm:cxn modelId="{BFBCFFC3-4B5E-44FC-8BFA-07E6DFC97B8F}" type="presOf" srcId="{2B47CF8E-CEB2-4BFB-8058-1B90C9F6552E}" destId="{C9F8D0B9-07BB-4C63-8CE8-F94CE9BA94D7}" srcOrd="0" destOrd="0" presId="urn:microsoft.com/office/officeart/2018/2/layout/IconVerticalSolidList"/>
    <dgm:cxn modelId="{927134C9-CA4B-471C-BD24-29042EAB9534}" srcId="{6442E85A-F4D9-4B67-A593-29E2A49E3D63}" destId="{2B47CF8E-CEB2-4BFB-8058-1B90C9F6552E}" srcOrd="2" destOrd="0" parTransId="{9D4530EC-01FD-40D6-8C60-C064FE6C5D1D}" sibTransId="{D2ED02C1-29FC-42B3-B033-9C80E2C64C03}"/>
    <dgm:cxn modelId="{7ACECACA-7325-4248-A6F7-6CFC4B131AC4}" type="presOf" srcId="{B32ED684-4DE5-4C6A-B458-25E0BACC32DA}" destId="{C1A8804F-2692-41CF-A412-BA3BFE55DAE3}" srcOrd="0" destOrd="0" presId="urn:microsoft.com/office/officeart/2018/2/layout/IconVerticalSolidList"/>
    <dgm:cxn modelId="{86F275D7-5924-47B8-B099-6D84605D029B}" type="presOf" srcId="{6442E85A-F4D9-4B67-A593-29E2A49E3D63}" destId="{6E00C816-EBBC-4807-93AF-837062C1950F}" srcOrd="0" destOrd="0" presId="urn:microsoft.com/office/officeart/2018/2/layout/IconVerticalSolidList"/>
    <dgm:cxn modelId="{D38DC7E5-D6D5-42D7-A88F-FEA64C829CC8}" type="presOf" srcId="{1F0B3FAE-3A56-48C5-A79A-8F00F9042974}" destId="{DF31206F-AB90-4ED7-8647-871A979092E1}" srcOrd="0" destOrd="0" presId="urn:microsoft.com/office/officeart/2018/2/layout/IconVerticalSolidList"/>
    <dgm:cxn modelId="{6E80A183-794E-4D3D-A7F4-824A355B6C1C}" type="presParOf" srcId="{6E00C816-EBBC-4807-93AF-837062C1950F}" destId="{4556CA2B-FE9B-475E-8D85-269B0D5C546F}" srcOrd="0" destOrd="0" presId="urn:microsoft.com/office/officeart/2018/2/layout/IconVerticalSolidList"/>
    <dgm:cxn modelId="{E02ECF0D-AD46-432E-B60E-BF643A884B70}" type="presParOf" srcId="{4556CA2B-FE9B-475E-8D85-269B0D5C546F}" destId="{65BC6282-22F2-4E9A-8662-BD22F98F028F}" srcOrd="0" destOrd="0" presId="urn:microsoft.com/office/officeart/2018/2/layout/IconVerticalSolidList"/>
    <dgm:cxn modelId="{5D064026-9937-43AC-900F-97AFA7396D33}" type="presParOf" srcId="{4556CA2B-FE9B-475E-8D85-269B0D5C546F}" destId="{9B698A9C-C5BE-4506-B49A-73A4EE4BD549}" srcOrd="1" destOrd="0" presId="urn:microsoft.com/office/officeart/2018/2/layout/IconVerticalSolidList"/>
    <dgm:cxn modelId="{D15BBBC6-FACA-40C9-9A68-7D897EA6132B}" type="presParOf" srcId="{4556CA2B-FE9B-475E-8D85-269B0D5C546F}" destId="{A9D3C12D-8F94-406D-B913-9A97E3B85BCA}" srcOrd="2" destOrd="0" presId="urn:microsoft.com/office/officeart/2018/2/layout/IconVerticalSolidList"/>
    <dgm:cxn modelId="{BD88B616-BAB3-47D4-9851-DE9B61876AD5}" type="presParOf" srcId="{4556CA2B-FE9B-475E-8D85-269B0D5C546F}" destId="{DF31206F-AB90-4ED7-8647-871A979092E1}" srcOrd="3" destOrd="0" presId="urn:microsoft.com/office/officeart/2018/2/layout/IconVerticalSolidList"/>
    <dgm:cxn modelId="{17BBFFA7-DBC8-49B0-B2C8-0801FA6086F5}" type="presParOf" srcId="{6E00C816-EBBC-4807-93AF-837062C1950F}" destId="{FAD8D273-B46A-4BB3-A808-4341A2B21487}" srcOrd="1" destOrd="0" presId="urn:microsoft.com/office/officeart/2018/2/layout/IconVerticalSolidList"/>
    <dgm:cxn modelId="{599D3287-9F7E-480E-8BFC-988FC65583BC}" type="presParOf" srcId="{6E00C816-EBBC-4807-93AF-837062C1950F}" destId="{2C8B347B-7877-4547-B42A-47550DFC1DF8}" srcOrd="2" destOrd="0" presId="urn:microsoft.com/office/officeart/2018/2/layout/IconVerticalSolidList"/>
    <dgm:cxn modelId="{560CAD3F-F731-40C9-8213-D2EDFBB265CF}" type="presParOf" srcId="{2C8B347B-7877-4547-B42A-47550DFC1DF8}" destId="{AA30F69C-D7BD-4025-8CC9-074BF87D2898}" srcOrd="0" destOrd="0" presId="urn:microsoft.com/office/officeart/2018/2/layout/IconVerticalSolidList"/>
    <dgm:cxn modelId="{46D3F5F2-4328-4E17-98A8-2FB39179220C}" type="presParOf" srcId="{2C8B347B-7877-4547-B42A-47550DFC1DF8}" destId="{A5543899-F15B-414F-9C54-D74CE00FE7F7}" srcOrd="1" destOrd="0" presId="urn:microsoft.com/office/officeart/2018/2/layout/IconVerticalSolidList"/>
    <dgm:cxn modelId="{5EFB4208-AEC0-41D2-A55D-C802F067237E}" type="presParOf" srcId="{2C8B347B-7877-4547-B42A-47550DFC1DF8}" destId="{E8ED5F71-B1F8-4757-89B2-8C3D62DAB00E}" srcOrd="2" destOrd="0" presId="urn:microsoft.com/office/officeart/2018/2/layout/IconVerticalSolidList"/>
    <dgm:cxn modelId="{003BC805-C8FB-463D-A959-6D0FAE0E43A0}" type="presParOf" srcId="{2C8B347B-7877-4547-B42A-47550DFC1DF8}" destId="{C1A8804F-2692-41CF-A412-BA3BFE55DAE3}" srcOrd="3" destOrd="0" presId="urn:microsoft.com/office/officeart/2018/2/layout/IconVerticalSolidList"/>
    <dgm:cxn modelId="{B7A57723-568D-4CDE-A77B-054DBE453A12}" type="presParOf" srcId="{6E00C816-EBBC-4807-93AF-837062C1950F}" destId="{E2F257E2-B734-4E55-8B98-620C5B477E7A}" srcOrd="3" destOrd="0" presId="urn:microsoft.com/office/officeart/2018/2/layout/IconVerticalSolidList"/>
    <dgm:cxn modelId="{2B919C1E-A83B-4EDD-9E49-8EF1EFF4794E}" type="presParOf" srcId="{6E00C816-EBBC-4807-93AF-837062C1950F}" destId="{4ED25A36-8830-4637-830C-60E924F09041}" srcOrd="4" destOrd="0" presId="urn:microsoft.com/office/officeart/2018/2/layout/IconVerticalSolidList"/>
    <dgm:cxn modelId="{EA0DF1B1-DF4C-411D-A007-9F72824228A4}" type="presParOf" srcId="{4ED25A36-8830-4637-830C-60E924F09041}" destId="{8E6CC53E-7B77-4EA0-A14F-659DCD46F61E}" srcOrd="0" destOrd="0" presId="urn:microsoft.com/office/officeart/2018/2/layout/IconVerticalSolidList"/>
    <dgm:cxn modelId="{5713FF59-2D36-4C37-9619-5916900F862B}" type="presParOf" srcId="{4ED25A36-8830-4637-830C-60E924F09041}" destId="{762892A3-F3F7-48ED-B31F-FBD091D30AF3}" srcOrd="1" destOrd="0" presId="urn:microsoft.com/office/officeart/2018/2/layout/IconVerticalSolidList"/>
    <dgm:cxn modelId="{3E407226-0EFB-4D06-8F09-0B3EAF147120}" type="presParOf" srcId="{4ED25A36-8830-4637-830C-60E924F09041}" destId="{20DAC723-88DE-4BAD-8E28-B16E4E6B9421}" srcOrd="2" destOrd="0" presId="urn:microsoft.com/office/officeart/2018/2/layout/IconVerticalSolidList"/>
    <dgm:cxn modelId="{63764C82-698E-4A4D-8322-C0BC41F3DCFA}" type="presParOf" srcId="{4ED25A36-8830-4637-830C-60E924F09041}" destId="{C9F8D0B9-07BB-4C63-8CE8-F94CE9BA94D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BC6282-22F2-4E9A-8662-BD22F98F028F}">
      <dsp:nvSpPr>
        <dsp:cNvPr id="0" name=""/>
        <dsp:cNvSpPr/>
      </dsp:nvSpPr>
      <dsp:spPr>
        <a:xfrm>
          <a:off x="0" y="695"/>
          <a:ext cx="6117335"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698A9C-C5BE-4506-B49A-73A4EE4BD549}">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31206F-AB90-4ED7-8647-871A979092E1}">
      <dsp:nvSpPr>
        <dsp:cNvPr id="0" name=""/>
        <dsp:cNvSpPr/>
      </dsp:nvSpPr>
      <dsp:spPr>
        <a:xfrm>
          <a:off x="1879455" y="695"/>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111250">
            <a:lnSpc>
              <a:spcPct val="90000"/>
            </a:lnSpc>
            <a:spcBef>
              <a:spcPct val="0"/>
            </a:spcBef>
            <a:spcAft>
              <a:spcPct val="35000"/>
            </a:spcAft>
            <a:buNone/>
          </a:pPr>
          <a:r>
            <a:rPr lang="en-US" sz="2500" kern="1200" dirty="0"/>
            <a:t>Color mixing – eye and brain</a:t>
          </a:r>
        </a:p>
      </dsp:txBody>
      <dsp:txXfrm>
        <a:off x="1879455" y="695"/>
        <a:ext cx="4237880" cy="1627234"/>
      </dsp:txXfrm>
    </dsp:sp>
    <dsp:sp modelId="{AA30F69C-D7BD-4025-8CC9-074BF87D2898}">
      <dsp:nvSpPr>
        <dsp:cNvPr id="0" name=""/>
        <dsp:cNvSpPr/>
      </dsp:nvSpPr>
      <dsp:spPr>
        <a:xfrm>
          <a:off x="0" y="2034738"/>
          <a:ext cx="6117335"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543899-F15B-414F-9C54-D74CE00FE7F7}">
      <dsp:nvSpPr>
        <dsp:cNvPr id="0" name=""/>
        <dsp:cNvSpPr/>
      </dsp:nvSpPr>
      <dsp:spPr>
        <a:xfrm>
          <a:off x="492238" y="2400866"/>
          <a:ext cx="894979" cy="89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A8804F-2692-41CF-A412-BA3BFE55DAE3}">
      <dsp:nvSpPr>
        <dsp:cNvPr id="0" name=""/>
        <dsp:cNvSpPr/>
      </dsp:nvSpPr>
      <dsp:spPr>
        <a:xfrm>
          <a:off x="1879455" y="2034738"/>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111250">
            <a:lnSpc>
              <a:spcPct val="90000"/>
            </a:lnSpc>
            <a:spcBef>
              <a:spcPct val="0"/>
            </a:spcBef>
            <a:spcAft>
              <a:spcPct val="35000"/>
            </a:spcAft>
            <a:buNone/>
          </a:pPr>
          <a:r>
            <a:rPr lang="en-US" sz="2500" kern="1200" dirty="0"/>
            <a:t>Additive and subtractive processes</a:t>
          </a:r>
        </a:p>
      </dsp:txBody>
      <dsp:txXfrm>
        <a:off x="1879455" y="2034738"/>
        <a:ext cx="4237880" cy="1627234"/>
      </dsp:txXfrm>
    </dsp:sp>
    <dsp:sp modelId="{8E6CC53E-7B77-4EA0-A14F-659DCD46F61E}">
      <dsp:nvSpPr>
        <dsp:cNvPr id="0" name=""/>
        <dsp:cNvSpPr/>
      </dsp:nvSpPr>
      <dsp:spPr>
        <a:xfrm>
          <a:off x="0" y="4068781"/>
          <a:ext cx="6117335"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2892A3-F3F7-48ED-B31F-FBD091D30AF3}">
      <dsp:nvSpPr>
        <dsp:cNvPr id="0" name=""/>
        <dsp:cNvSpPr/>
      </dsp:nvSpPr>
      <dsp:spPr>
        <a:xfrm>
          <a:off x="492238" y="4434909"/>
          <a:ext cx="894979" cy="894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F8D0B9-07BB-4C63-8CE8-F94CE9BA94D7}">
      <dsp:nvSpPr>
        <dsp:cNvPr id="0" name=""/>
        <dsp:cNvSpPr/>
      </dsp:nvSpPr>
      <dsp:spPr>
        <a:xfrm>
          <a:off x="1879455" y="4068781"/>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111250">
            <a:lnSpc>
              <a:spcPct val="90000"/>
            </a:lnSpc>
            <a:spcBef>
              <a:spcPct val="0"/>
            </a:spcBef>
            <a:spcAft>
              <a:spcPct val="35000"/>
            </a:spcAft>
            <a:buNone/>
          </a:pPr>
          <a:r>
            <a:rPr lang="en-US" sz="2500" kern="1200" dirty="0"/>
            <a:t>Isaac Newton and light</a:t>
          </a:r>
        </a:p>
      </dsp:txBody>
      <dsp:txXfrm>
        <a:off x="1879455" y="4068781"/>
        <a:ext cx="4237880" cy="16272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20.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7,'3'0,"0"-2,1-2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32.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32.9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6:27.980"/>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6:27.108"/>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64,'27'0,"176"7,-20 12,77 9,-1 13,-70-9,-159-27,0 1,44 16,74 22,4 4,-107-33,46 22,-79-32,19 15,-22-13,1-1,17 8,212 67,-198-69,344 87,-256-74,137 7,80-19,0-14,-28 0,-197 6,-103-3,1 1,0 1,-1 1,24 9,74 30,30 13,129 65,-132-58,166 50,-125-49,61 14,-175-62,111 14,-86-21,174 17,5-16,1008-13,-764 3,-487-3,-1-1,43-10,-33 5,206-43,-95 11,-123 31,0-2,27-15,-29 13,1 1,31-9,28 2,1-1,-3 0,131-13,-45 10,-161 21,212-41,-174 31,0-2,72-31,-108 40,1-1,-1 0,-1-1,1 0,12-11,-19 14,-1 1,0-1,1 0,-1 0,-1 0,1-1,0 1,-1-1,0 1,0-1,-1 0,1 1,-1-1,0 0,1-10,-2-38,-1 33,5-39,-2 48,-1 6,0-1,-1 0,1 0,-1 1,0-8,-1 11,1 1,0-1,-1 0,1 1,-1-1,0 1,1-1,-1 1,0-1,0 1,0-1,0 1,0 0,0 0,0-1,-1 1,1 0,0 0,-1 0,1 0,0 1,-1-1,-1-1,-6-1,0 0,-1 1,1-1,-18 0,-42 0,47 3,-296 2,106 0,-1146-2,1037 15,157-5,-249 17,20 0,378-26,-7 0,-35 6,51-6,-1 1,1 0,-1 0,1 0,0 1,0 0,0 0,0 1,-6 5,-17 14,0-1,-36 19,44-30,-1 0,-1-1,1-1,-31 7,-11-3,0-2,-67 2,-133-6,226-6,32-1,-501-1,0-41,423 28,30 4,-61-3,-152-4,-30-1,-69-15,12-20,341 51,-1 0,1-1,0-1,0 0,0-1,-14-7,19 8,1 0,0-1,0 0,1 0,-1-1,1 0,0 0,1-1,-1 1,-7-14,-3-6,2-1,1-1,-11-29,21 48,0-1,1 1,0 0,1-1,0 0,0 1,1-1,0 0,0 1,1-1,1 1,0-1,5-16,-2 14,1-1,1 1,0 1,0-1,11-12,49-48,-66 72,4-5,1-1,1 2,-1-1,1 1,-1 0,1 0,0 1,13-4,4 0,35-5,4-1,-26 4,72-6,41 7,-142 8,503-5,-34 40,-301-17,-85-11,134 15,-186-15,42 12,0 0,553 85,-248-48,205 25,1-32,-413-33,8 3,-88-11,319 29,138 14,-312-30,3-14,-70-9,-149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6:27.980"/>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6:54.8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6645 62,'-1'-2,"0"0,-1 1,1-1,0 0,-1 1,0-1,1 1,-1 0,0 0,0-1,0 1,0 0,0 0,0 1,-4-2,-5-1,-20-3,30 6,-63-7,-99 3,114 4,-937 0,336 1,508-8,32-1,-625 3,487 6,230-1,1 1,0 1,-27 5,34-4,0 0,1 0,0 1,-1 0,2 1,-1 0,-12 9,-3 5,-142 103,128-97,-1-2,-64 28,87-44,-196 76,160-66,-1-1,-60 8,60-17,-38 8,22 3,-61 13,-194 11,167-24,32-6,-8 1,114-9,1 0,-27 9,6 0,-133 30,136-35,0-1,-41 1,-76-5,-30 3,88-1,-204 3,290-8,-55 2,54-1,1 1,0 0,-1 0,-12 5,19-6,0 0,0 0,0 1,0 0,1-1,-1 1,0 0,1 0,0 1,-4 3,5-5,1 0,-1 0,0 0,1 0,-1 0,1 0,-1 1,1-1,0 0,0 0,-1 0,1 1,0-1,0 0,0 0,0 1,1-1,-1 0,0 0,0 1,1-1,-1 0,1 0,-1 0,1 1,-1-1,2 1,0 1,0 0,0 0,1 0,-1 0,1-1,0 1,0-1,0 1,0-1,0 0,0 0,7 2,1 0,0-1,21 4,-19-4,22 6,-7 1,-7-1,33 7,91 25,-113-32,20 6,44 15,-78-25,0 0,0-1,27 3,56-2,9 2,-29 4,73 7,215-15,-199-5,-44 3,146-2,-165-8,-18 1,-63 4,0 0,-1-2,1-1,25-10,-21 6,10-3,57-30,32-29,-48 27,-36 21,92-47,-115 63,1 0,1 1,-1 1,32-5,-37 9,1 0,-1-1,0-1,0-1,0-1,-1 0,0-1,18-12,-5 0,-13 7,1 2,22-12,82-26,33-17,-102 42,64-21,-4 1,-70 25,1 2,86-20,-91 31,-22 4,-1-1,33-9,-25 3,1 1,0 2,44-7,190 6,-183 8,-49 1,0 0,0 2,-1 1,31 9,101 41,-138-48,45 18,151 50,44-23,-153-43,-18-3,-83-5,221 26,-79-9,-136-17,0 2,0-1,0 2,16 6,41 25,-40-20,1-1,59 19,68 7,-42-11,-102-25,461 131,-447-126,-1-2,2-1,-1-1,0-1,35 0,-29-2,-1 1,45 9,19 3,-36-11,106-4,-157-1,-1-1,1 0,-1 0,0 0,10-5,38-20,-34 15,13-5,-1-2,38-28,-21 14,-37 21,-1 2,16-16,-8 6,1 1,1 1,42-24,-31 19,0 3,41-20,-63 34,0 0,12-11,-9 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6:57.30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7:18.470"/>
    </inkml:context>
    <inkml:brush xml:id="br0">
      <inkml:brushProperty name="width" value="0.3" units="cm"/>
      <inkml:brushProperty name="height" value="0.6" units="cm"/>
      <inkml:brushProperty name="color" value="#00F900"/>
      <inkml:brushProperty name="transparency" value="137"/>
      <inkml:brushProperty name="tip" value="rectangle"/>
      <inkml:brushProperty name="rasterOp" value="maskPen"/>
      <inkml:brushProperty name="ignorePressure" value="1"/>
    </inkml:brush>
  </inkml:definitions>
  <inkml:trace contextRef="#ctx0" brushRef="#br0">3164 487,'-815'0,"779"2,0 2,-50 11,-9 1,23-6,19-3,-58 2,-151-10,240 2,0 2,0 0,-25 7,-27 5,-103-3,-4-13,60-1,85 2,-16 0,-80-9,-146-38,139 28,50 9,82 9,1-1,-1 0,0 0,1 0,-1-1,1 0,-1 0,1 0,0-1,1 0,-1 0,1-1,-1 1,1-1,1 0,-6-7,-7-10,-28-48,33 50,7 12,0 0,1 0,-5-10,9 16,-1 1,1 0,0-1,-1 1,1 0,0-1,0 1,0-1,0 1,0 0,0-1,1 1,-1-1,0 1,1 0,-1-1,0 1,1 0,0 0,-1-1,1 1,0 0,0 0,0 0,0 0,0 0,1-1,2-2,1 1,0 0,0 0,1 0,7-3,27-9,1 1,0 2,78-12,135 0,-228 22,279-25,-19-11,-245 31,0 2,66 1,39-4,-54 1,456 1,-341 7,-192-2,0 0,0-2,0 0,19-6,27-5,-43 11,0 2,0 0,33 4,54 13,-63-9,56 4,71-11,-78-1,-84 1,1 0,-1 1,0 0,0 0,0 1,0 0,0 0,0 0,0 1,-1 0,1 0,-1 1,0 0,0 0,6 5,5 6,1 0,0 0,28 16,-31-22,0 0,16 13,-26-18,-1 0,0-1,-1 1,1 0,-1 1,0-1,0 1,0-1,0 1,-1 0,3 8,-2-4,-1 1,-1 0,1 0,-2 0,1 0,-2 16,-1-8,-1 0,-9 30,11-44,0 0,0 0,0 0,-1 0,0 0,0-1,0 1,0-1,0 1,-1-1,1 0,-1 0,0 0,0 0,0-1,0 1,-1-1,1 1,-1-1,1 0,-6 1,-2 1,0 0,0-1,-1-1,-15 2,-48-1,50-3,-235-2,196 1,-4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7:41.33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0,'7'0,"3"0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58:15.34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0,'7'0,"2"0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27.5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0 984,'201'0,"-33"0,127 1,87 6,1303 46,-603 4,-792-34,-46 2,-46-2,-45-5,-34-5,139-2,-68-14,142-4,-253 4,78-3,-117 1,-1-2,42-13,-59 14,88-30,-82 25,1 1,0 1,55-8,-24 12,35-5,-91 10,0-1,0 0,-1 0,1 0,0-1,-1 1,1-1,-1 0,0 0,5-4,-2 0,0 0,0 0,6-8,-7 6,1 1,0 0,1 1,-1-1,12-7,11-4,1 2,57-23,-54 25,150-62,60-23,650-281,-646 273,-48 20,-61 24,-50 22,-78 36,-1 1,20-5,-28 9,-1 0,1-1,0 1,-1 0,1 0,0 0,-1 0,1 0,0 0,-1 0,1 0,-1 0,1 0,0 0,-1 0,1 1,0-1,-1 0,1 0,-1 1,1-1,-1 0,1 1,0-1,-1 0,0 1,1-1,-1 1,1-1,-1 1,1 0,-1 1,1-1,-1 1,0-1,0 1,0-1,0 1,0-1,0 1,0-1,-1 4,-3 9,0 0,-1-1,-9 17,-24 40,9-16,24-45,-7 15,-1-1,-24 33,32-49,0 0,1 0,0 1,0-1,1 1,-3 8,-10 50,1-4,-2-7,-41 84,39-101,-1-2,-2-1,-27 34,-7-4,-3-2,-2-4,-121 92,168-141,0-1,-1-1,0 0,0-1,-1-1,0 0,-16 3,-12 1,-62 5,-197-2,287-13,11-1,-1 1,1 0,-1 0,0 1,1 0,-1 0,-6 2,11-3,0 1,1-1,-1 1,0-1,0 1,1-1,-1 1,0-1,1 1,-1-1,1 1,-1 0,1-1,-1 1,1 0,-1 0,1-1,-1 1,1 0,0 0,-1 1,1 1,0 0,-1 0,1 0,1 6,-1-7,1 1,-1-1,0 0,0 1,0-1,-1 0,0 5,0-5,0-1,0 1,0 0,0 0,-1-1,1 1,-1 0,1-1,-1 1,1-1,-1 0,0 0,0 1,-3 0,-3 2,-19 6,18-7,-106 25,27-9,-149 42,17 3,55-14,141-43,-111 32,106-28,1 0,-43 25,64-32,0 1,0 0,1 1,0-1,-9 11,-23 34,14-15,2-7,-1 0,-1-1,-2-2,0 0,-37 25,49-41,-48 31,53-35,1-1,-1 0,1-1,-1 0,-17 3,-8-2,0-2,-48-4,29 1,-567-31,448 15,-524-58,649 68,-96-9,130 15,1 0,-1 1,-21 3,28-2,0 1,0-1,0 1,0 1,0-1,1 1,-1 0,-9 7,-2 4,1 0,-25 31,15-16,23-25,-9 8,11-12,1 0,-1 1,1-1,0 0,-1 0,1 1,-1-1,1 0,-1 0,1 0,-1 0,1 0,-1 0,1 0,-1 0,1 0,-1 0,0 0,1 0,-1 0,1 0,-1 0,1 0,-1-1,1 1,0 0,-1 0,0-1,-2-1,1-1,0 1,0-1,0 1,0-1,0 0,0 1,-1-5,-11-28,7 16,-267-576,9 115,257 465,-7-11,-1 1,-25-31,39 53,0 1,0 0,0 0,0 0,-1 0,1 0,-1 0,1 1,-1-1,1 1,-4-2,4 3,1 0,-1 0,1 0,0 0,-1 0,1 0,-1 0,1 0,0 1,-1-1,1 1,0-1,-1 1,1-1,0 1,0 0,-1-1,1 1,0 0,0 0,0 0,0 0,-1 2,-10 11,1 1,0 1,1 0,-13 29,19-37,-13 25,-36 65,3-19,-4-3,-3-2,-114 114,159-177,0-1,-1 0,-1-1,0 0,0-1,0-1,-1 0,-31 9,-61 20,-100 32,64-18,3-1,138-48,0-1,0 1,0-1,0 1,0-1,0 1,0-1,0 0,0 0,0 0,0 0,-1-1,1 1,0-1,0 1,-3-2,4 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05.5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1,'18'0,"0"1,0 1,-1 1,1 1,-1 0,0 1,30 13,37 15,-33-14,219 61,-135-45,192 47,5-13,-135-28,528 104,-666-133,115 37,-146-37,-20-8,0 0,9 3,4 0,-1 1,26 15,1 1,13 6,-37-17,40 16,-15-11,-17-5,1-2,39 8,10-3,157 27,-170-34,107 0,1275-11,-824 3,-250-1,-353-2,1 0,-1-2,31-7,38-7,9 13,-70 5,0-1,0-2,58-13,-52 5,2 1,-1 2,51-4,-52 10,23-1,94-16,208-30,-345 48,-3 0,17-3,-29 4,0 0,0-1,0 1,0-1,0 0,0 0,-1 1,1-1,0 0,-1-1,3-1,-3 3,-1-1,1 1,-1-1,0 1,0-1,1 1,-1-1,0 1,0-1,1 0,-1 1,0-1,0 1,0-1,0 0,0 1,0-1,0 0,0 1,0-1,0 1,0-1,-1 0,1 1,0-1,0 1,0-1,-1 1,0-2,0 0,-1-1,0 1,1 0,-1 0,-4-3,-2-2,-1 1,0 0,0 0,-11-4,-44-16,16 6,5 1,-88-36,-198-73,248 97,-95-24,141 45,-411-108,378 104,-97-5,135 16,-162-24,101 12,-92-2,-340 15,291 4,-1735-2,1866 5,85-3,0 0,0 2,1 0,-21 8,29-9,0 1,0 0,1 0,-1 1,1 0,0 0,0 1,0-1,1 1,0 1,-6 8,4-4,1 0,-1 1,2 0,0 0,1 0,-4 13,7-22,1 0,-1-1,1 1,-1-1,1 1,0 0,0-1,0 1,1 0,-1-1,0 1,1-1,0 1,0-1,-1 1,1-1,1 1,-1-1,0 0,3 4,0-2,0-1,0 1,1-1,-1 1,1-1,0 0,0-1,0 1,6 1,162 52,-99-35,268 74,-136-40,67 3,-48-22,-75-3,-104-21,0-1,69 5,-44-13,41 3,79 7,1-13,-75-1,-100 0,-1-1,0-1,0 0,16-5,31-7,86 3,2 13,-66 0,810 0,-874-2,1 0,-1-2,0 0,0-2,0 0,25-10,-35 9,1 1,-1-2,15-9,6-5,-18 13,-5 3,-1 1,0-1,0 0,-1-1,0 1,0-2,0 1,6-8,-9 8,0 0,1 0,9-9,-11 13,0-1,1 1,-1 0,0 1,1-1,-1 0,1 1,-1 0,6-1,137-20,-133 21,24-5,-1-1,0-2,52-20,-74 24,2-1,25-15,-28 14,0 0,0 1,18-5,196-32,-206 39,0-1,23-9,12-3,5 2,-33 9</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06.2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24.189"/>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1,'0'0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30.453"/>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5270 1,'-18'1,"0"0,-30 8,42-8,-21 6,-39 16,43-14,1-1,-1-1,-25 3,-19-4,-126-5,98-3,16 1,-192 2,147 8,56-3,58-5,0 0,1 1,-1 1,1-1,-13 6,-42 24,8-3,-58 12,74-29,-39 19,65-24,-52 21,56-25,-1 0,0 0,0-1,-17 2,-213-4,126-2,-612 1,673 1,0-2,0-3,-98-21,68-2,20 7,-40-9,-2 4,-141-14,60 23,79 8,-45-10,-61-3,-3 20,124 3,-105 18,85-6,84-11,0 2,0 1,-40 12,65-16,0 0,1 1,-1-1,1 1,-1 0,1 0,0 1,0-1,0 0,0 1,1 0,-1 0,-4 6,6-7,0 1,-1 0,1 0,0 0,0-1,0 1,1 0,-1 0,1 0,-1 0,1 1,0-1,0 0,1 0,-1 0,1 0,1 4,0-2,0 0,0 0,1 0,-1 0,1 0,0-1,1 0,-1 0,1 1,0-2,5 5,7 5,28 17,-31-22,97 56,-6-4,-93-53,1-1,0 0,0 0,1-1,0 0,0-2,0 1,0-1,1-1,19 1,190-4,-96-2,384 3,-464-3,-37 2,164-12,308-3,138 4,-21 9,-98 8,-120 6,-103 4,-78-2,228 29,-99-17,-1-26,-142-1,168 2,-352 0,6 0,0 0,-1 0,1 1,-1 0,13 4,-18-5,-1 1,1-1,0 1,-1 0,1 0,-1 0,1 0,-1 0,0 0,1 0,-1 1,0-1,0 0,0 1,0-1,0 1,0-1,0 1,0 0,-1-1,1 1,0 0,-1-1,0 1,1 0,-1 0,0-1,0 1,0 0,0 2,-1 3,0-1,0 0,0 0,-1 0,0 0,0 0,-6 11,-28 39,32-51,-123 169,95-135,-1-1,-50 42,58-57,18-16,0 0,0-1,0 0,-1 0,0-1,0 0,-12 6,20-11,-1 0,0 1,1-1,-1 0,0 0,1 0,-1 1,0-1,1 0,-1 0,0 0,1 0,-1 0,0 0,1 0,-1-1,0 1,1 0,-1 0,0 0,1-1,-1 1,1 0,-1-1,0 1,1 0,-1-1,1 1,-1-1,1 1,-1-1,1 1,0-1,-1 1,1-1,0 1,-1-1,1 0,0 1,-1-1,1 0,0 1,0-1,0 0,0 1,0-2,-1-1,1-1,0 0,0 0,1 1,-1-1,1 0,1-4,3-8,1 0,1 0,1 0,0 1,18-24,-4 10,42-43,-18 28,-30 26</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52.60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1070 580,'884'0,"-862"1,0 0,0 2,0 0,-1 1,35 12,-39-10,0 1,-1 1,0 0,0 1,-1 1,0 0,16 15,-24-19,-1 0,1-1,0 0,0-1,0 0,0 0,1 0,0-1,0 0,0 0,0-1,0 0,0 0,15 0,58-2,-1 0,-77 0,0 1,1-1,-1 0,0 1,0 0,1 0,-1 0,0 0,0 0,0 1,0-1,0 1,-1 0,1 0,0 0,-1 0,0 0,1 0,-1 1,0-1,0 1,0 0,0 0,-1-1,1 1,-1 0,0 0,0 1,1 2,2 9,-1 1,0-1,1 30,-6 48,0-33,2-54,0-1,0 1,1-1,0 0,0 1,0-1,1 0,0 1,0-1,0 0,3 5,-3-8,-1 0,1 1,0-1,0 0,0-1,0 1,0 0,0 0,0-1,1 0,-1 1,0-1,1 0,-1 0,1 0,-1 0,1-1,0 1,-1-1,1 1,0-1,0 0,4-1,0 0,1 0,-1-1,0-1,0 1,0-1,0 0,0-1,0 1,7-7,6-2,188-116,-50 37,-75 44,-64 35,-14 8,1 1,-1 0,1 0,10-4,-16 7,0-1,1 1,-1 0,1 0,-1 0,1 0,-1 0,1 0,-1-1,0 1,1 0,-1 0,1 0,-1 0,1 1,-1-1,1 0,-1 0,1 0,-1 0,0 0,1 1,-1-1,1 0,-1 0,0 0,1 1,-1-1,1 0,-1 1,0-1,0 0,1 1,-1-1,0 1,0-1,1 1,-1 1,0-1,0 0,0 1,0-1,0 1,0-1,0 0,-1 1,1-1,0 0,-1 1,-1 2,-5 9,-1-1,0 0,-1 0,-11 12,7-8,-32 33,-2-2,-103 81,146-125,-56 39,52-37,-1 0,0-1,0 0,0-1,-18 4,-4-3,-1-1,-43-1,66-2,-652-9,654 9,-291-21,231 11,0-3,-88-29,144 38,-1 0,1-1,0-1,-15-9,21 12,0-1,0 0,1 0,0 0,0-1,0 1,0-1,1 0,0 0,0 0,-3-6,3 1,0 0,0 1,0-1,2-1,-2-14,2-54,1 73,0-6,11-237,-6 206,2 0,25-80,-25 103,0 1,1 0,1 1,1 0,1 0,1 1,0 0,1 1,20-19,21-20,-27 27,35-28,-52 48,0 1,0 0,1 0,0 1,1 0,-1 1,1 0,0 1,0 0,0 1,0 0,1 1,13 0,16 0,0 2,0 2,-1 2,1 2,53 14,-85-17,0 1,0 0,0 0,0 1,-1 1,1 0,-1 0,-1 1,1 0,-1 0,-1 1,1 0,-1 0,-1 1,1 0,-1 0,-1 1,0-1,0 1,4 15,5 18,28 99,-21-45,14 69,-14 2,-21-161,2 14,-1 1,-2-1,0 1,-5 32,4-47,1-3,-1 0,2 0,-1 0,0 8,1-10,0-1,1 1,-1-1,0 0,1 1,-1-1,1 1,-1-1,1 0,0 1,-1-1,1 0,0 0,0 0,0 1,0-1,2 1,3 3,1-1,-1 1,1-1,0-1,0 1,13 3,50 12,-42-13,93 28,-52-14,103 17,78-23,-127-11,528 7,-617-11,1-1,-1-2,0-2,-1-1,0-1,0-2,57-26,-40 15,52-26,-85 38,0-1,-1 0,27-24,-26 18,-1-1,-1-1,0 0,-1-1,-1 0,-1-1,19-43,-29 58,0-1,0 1,0-1,-1 0,0 0,0 0,0 1,-1-1,0-6,0 8,-1 1,1-1,-1 1,0-1,0 1,-1 0,1-1,-1 1,1 0,-1 0,0 0,0 0,-1 0,1 0,0 1,-4-3,-2-1,0 0,0 1,-1 0,0 1,-18-8,9 5,-6-2,0 1,-46-9,-52-1,40 7,24 3,2 0,-99-26,133 27,-13-4,-43-8,17 8,-78-12,-368-13,495 35,-1 1,1 1,0 0,-1 1,1 0,-23 8,-9 6,-49 19,-286 115,334-134,18-5,1 2,-25 15,22-11,16-10,0 1,0 1,-19 16,28-21,0 1,0-1,0 1,0 0,0 0,1 0,0 0,0 1,1-1,-1 1,1 0,-1 6,-33 153,35-156,-1 0,0 0,-1 0,0-1,-1 1,1-1,-2 1,1-1,-1-1,0 1,-1-1,0 0,0 0,0 0,-1-1,-11 9,0-4,0 0,0-1,-37 13,-62 14,-7 2,101-29,-31 10,48-18,0-1,0 1,0-1,-1-1,1 1,-10-1,13-1,0 1,1-1,-1 0,1 0,-1 0,1 0,-1-1,1 1,0-1,-1 1,1-1,0 0,0 0,0 0,0 0,1 0,-1 0,1 0,-1-1,-1-4,-2-2,1-1,0 0,1 0,-2-10,-4-13,-2-1,-1 2,-1 0,-25-42,27 53,2-1,1 0,-10-38,4 15,10 33,0 0,0-1,2 1,-1-1,0-24,3 36,0-5,0 0,0 0,-1-1,1 1,-3-8,2 12,0 0,1 0,-1 0,0 1,0-1,-1 0,1 0,0 1,0-1,-1 1,1-1,-1 1,1 0,-1 0,0-1,0 1,1 0,-1 0,0 1,-3-2,0 0,0 1,0 0,0 0,0 0,0 1,0-1,-1 1,1 0,0 1,0-1,-10 4,-1 0,1 2,-22 10,5-1,25-12,0 0,1 0,0 1,0 0,0 0,0 0,0 1,-4 5,6-6,1 0,0 0,0 1,0-1,1 1,0 0,0-1,0 1,0 0,1 0,-2 11,0 13,2 1,4 47,-1-23,0-20,-1-13,0 0,-2 1,0-1,-7 35,-1-29,-1 0,-1 0,-17 28,25-50,0 1,0 1,0 0,0-1,1 1,0 0,0 0,0 11,1-16,1 1,0-1,0 0,1 0,-1 0,0 0,1 1,-1-1,1 0,0 0,-1 0,1 0,0 0,0 0,1-1,-1 1,0 0,1 0,-1-1,1 1,-1-1,1 1,0-1,-1 0,1 1,0-1,0 0,0 0,3 0,3 2,1 0,0-1,0 0,0-1,13 1,49-3,-43 0,71-1,397-1,-329 14,39 0,-116-12,159 8,-190-1,326 22,-137-15,-35-4,-209-10,0 1,0 0,-1 0,1 1,0-1,0 1,-1 0,1 0,0 0,-1 1,0-1,1 1,-1 0,0 0,1 0,-1 0,0 0,-1 1,1-1,0 1,-1 0,1 0,1 3,1 3,0-1,-1 1,0 1,0-1,-1 0,0 1,-1 0,2 13,-1-1,-2 1,-1 35,0-51,-1 0,0 1,0-1,-1 0,-3 11,4-16,0 1,0-1,0 0,0 0,-1 0,1 0,-1-1,1 1,-1 0,0 0,1-1,-1 1,0-1,0 0,0 0,0 1,0-1,-1 0,1-1,-4 2,-10 1,-1-2,1 0,0 0,-19-3,4 1,-106-1,-85-2,168 0,0-3,-58-13,-71-34,77 21,-277-94,60 18,234 82,-285-81,330 97,-45-18,62 21,1 1,-1 2,0 1,-42-2,35 3,-460-7,344 11,-109-1,256 0,-6 0,0 0,0 1,0 0,-10 2,18-3,-1 1,1-1,-1 0,1 1,-1 0,1-1,-1 1,1 0,0 0,-1-1,1 1,0 0,0 1,0-1,0 0,0 0,0 0,0 1,0-1,0 0,0 1,1-1,-1 0,1 1,-1-1,1 1,-1 0,1-1,0 1,0 1,0-1,0-1,0 1,0-1,0 1,1-1,-1 1,1-1,-1 1,1-1,0 1,-1-1,1 0,0 1,0-1,0 0,0 0,1 1,4 3,-1-1,12 7,-16-10,31 18,43 18,40 10,-2-1,-53-19,0 3,88 59,-139-83,0 0,-1-1,2 1,-1-2,1 1,0-2,-1 1,2-1,-1 0,0-1,14 1,206-2,-130-3,417 1,-381 1,-81-2,1-1,58-12,0-5,46-8,-143 24,1 0,-1-2,0 0,0 0,0-2,23-13,-11 2,32-20,-53 32,0 0,0 0,0 0,11-16,40-62,-45 67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53.38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18.045"/>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19.469"/>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20.39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21.358"/>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0,'0'7,"0"6,11 0,6-1,1-3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31.1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22.23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24.23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26.23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29.685"/>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50.5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52.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1,'2'-1,"0"2,1-1,-1 0,0 0,1 1,-1-1,0 1,1 0,-1 0,0 0,0 0,0 0,0 0,3 3,-1-1,-1 0,0 1,0 0,0-1,-1 1,4 7,5 10,-1 1,12 42,4 50,-18-52,-2 0,-5 95,-1-133</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54.0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1,'0'14,"0"0,0 0,1 0,0 0,5 17,4 11,-1 2,6 82,-7-38,-1-30,-5-40,1 1,1-1,1-1,1 1,15 32,-12-31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55.4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0,'3'1,"-1"-1,1 1,-1 0,1-1,-1 1,0 0,0 1,1-1,-1 0,0 1,0-1,0 1,0 0,2 2,8 6,5 3,0 0,23 24,-32-28,0 0,-1 1,0 0,-1 0,0 1,5 12,1 8,10 20,-11-27,12 41,-16-42,1 0,14 27,-5-22,1 1,28 31,47 45,-13-16,27 43,-103-125,-4-7,-1 1,1-1,0 0,0 0,-1 0,1 0,0 0,0 0,-1 0,1 0,0 0,0 0,-1 0,1 0,0-1,0 1,-1 0,1 0,0 0,0 0,0 0,-1 0,1 0,0-1,0 1,0 0,0 0,-1 0,1-1,-37-27,14 12</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56.9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230 1,'-7'3,"-2"5,-3 11,0 10,-8 10,-1 9,-4 3,3-3,2-4,-4-4,3-7,5-2,5-2,5 1,2-6</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9:58.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0,'0'4,"0"4,0 8,0 5,0 2,0 4,4 9,0 0,8 2,1 5,2-5,-2-6,-2-1,-4-5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32.6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0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 0,'-1'1,"1"-1,-1 0,1 0,0 0,-1 0,1 1,-1-1,1 0,0 0,-1 1,1-1,0 0,-1 1,1-1,0 0,-1 1,1-1,0 1,0-1,-1 0,1 1,0-1,0 1,0-1,0 1,0-1,-4 16,4-13,-6 54,2-1,5 66,0-51,0-50,7 35,-2-13,-4-33,0 0,0-1,1 1,0-1,7 13,0-1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17.166"/>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107 1,'0'10,"0"10,0 13,0 18,0 10,0 10,0 2,0 0,-7 1,-9-1,-2-7,-2-10,-3-12,1-13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18.550"/>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1 0,'3'0,"2"7,6 2,1 4,-1 5,-2 5,0 3,3-1,-1-2,5-4,-1-3,1-3,5-5,1-2,5-4,-2-1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19.98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0,'0'4,"0"4,7 8,2 5,0 5,2 3,-1-1,4-6,1 2,-3 0,0-5,-1-5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21.005"/>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1,'4'0,"7"0,6 0,7 0,3 0,3 0,-2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22.78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0,'0'4,"11"4,17 8,21 8,24 14,27 14,24 6,8-4,-17-11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10:25.117"/>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0 1,'0'6,"0"4</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7:08:06.2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32.9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1:07.1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9700 1060,'0'-1,"0"1,-1-1,1 0,-1 0,1 0,0 1,-1-1,1 0,-1 0,0 1,1-1,-1 0,0 1,1-1,-1 1,0-1,-1 0,-3-3,-204-154,101 93,55 33,-83-44,2 4,86 47,14 10,1 2,-2 1,-49-10,21 5,26 7,-240-60,-161 5,127 23,219 27,-178-27,9 2,-52-7,1 22,293 25,-175-7,-59-19,179 18,-51-14,-16-2,109 22,-78-11,94 9,-26-10,26 8,-19-5,11 6,-32-1,-5-1,-24-5,-94 0,-88 11,152 2,-405 12,206 27,292-36,1 1,-1 2,1 0,0 1,0 0,1 2,0 1,-28 20,7 0,-45 39,73-59,1 2,1 0,0 0,-14 21,21-27,0-2,0 1,-1 0,0-1,-9 7,-31 21,1-2,32-21,-14 15,22-21,1 0,-1 1,1 0,0-1,0 1,1 0,-3 7,-76 214,73-205,-2-2,0 1,0-1,-2-1,0 0,-27 29,26-35,-2 0,1 0,-2-2,1 1,-23 9,4-1,-97 49,88-47,-6 6,37-18,-1-2,-1 0,-23 9,11-8,6-2,-39 18,-114 78,73-40,22-15,-62 36,136-81,-93 54,79-45,1 2,-1 0,-15 17,13-9,-1-2,-1 0,-28 19,17-20,-2 0,1-3,-40 13,73-28,-33 11,-1-1,-43 6,-73 3,132-17,-260 15,-1-17,195 0,-22 7,19 1,56-7,-10 1,-59-5,92 1,0 0,1 0,0-1,0 0,-1 0,2-1,-1 0,0-1,1 1,0-1,-12-12,17 15,0 0,1 0,-1 0,1 0,0 0,0-1,0 1,0-1,0 1,1-1,-1 1,1-1,-1 1,1-1,0 1,0-1,0 1,0-1,0 0,1 1,-1-1,1 1,0-1,1-3,3-5,0 0,1 0,13-19,1 3,1 1,1 1,1 1,32-26,115-76,-87 73,2 3,126-53,196-43,-268 109,1 6,234-22,237 19,4 31,76 19,-1 36,-453-22,99 37,-234-40,116 50,-173-57,73 45,34 36,-113-74,38 23,3-4,95 40,-87-49,178 47,104-3,-122-39,299 12,249-23,-673-30,189-21,66-36,-198 18,-90 16,-13 5,405-84,-344 68,-129 31,0-1,0 0,0-1,-1 0,0 0,0-1,0 0,0 0,-1-1,0 0,9-9,-13 11,-1 0,1 0,-1 1,0-1,-1 0,1-1,-1 1,0 0,0 0,1-6,-1-6,0-24,-1 26,0-16,-2-116,2 141,0-1,-1 1,0 0,0-1,0 1,-1 0,0 0,0 0,0 0,-1 0,1 0,-1 1,0-1,0 1,-1 0,1 0,-1 0,0 0,0 1,-1 0,-4-4,-10-4,0 2,0 0,-1 1,-33-9,28 10,-215-57,-7 12,241 50,-689-104,-7 43,240 44,0 20,172 1,-11-2,267 0,-1 2,0 1,0 2,1 1,-34 12,38-7,-39 21,52-24,-11 8,-31 21,-20 12,-27 7,-242 113,201-115,-233 54,320-97,-71 4,-61-6,156-8,-188 10,16 1,163-11,-29 1,-107 16,169-16,-293 64,234-48,66-16,1 0,-1 0,1 0,0 0,-4 4,-12 5,-116 49,46-22,-16 1,74-28,-12 7,24-10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1:31.244"/>
    </inkml:context>
    <inkml:brush xml:id="br0">
      <inkml:brushProperty name="width" value="0.3" units="cm"/>
      <inkml:brushProperty name="height" value="0.6" units="cm"/>
      <inkml:brushProperty name="color" value="#0069AF"/>
      <inkml:brushProperty name="tip" value="rectangle"/>
      <inkml:brushProperty name="rasterOp" value="maskPen"/>
      <inkml:brushProperty name="ignorePressure" value="1"/>
    </inkml:brush>
  </inkml:definitions>
  <inkml:trace contextRef="#ctx0" brushRef="#br0">1847 2492,'1'0,"0"0,1 0,-1 0,0-1,1 1,-1 0,0-1,0 1,1-1,-1 0,0 1,0-1,0 0,0 0,2-1,13-17,-5 4,-1 3,-1-1,0 0,8-17,3-4,24-36,-3-3,-3-1,45-127,-78 185,1 1,0 0,1 0,1 0,0 1,0 0,2 1,12-15,-3 6,-2-1,0-1,20-39,-14 26,-11 18,10-22,0 0,1 1,50-63,-35 51,7-18,-26 41,0 0,31-35,-45 59,87-91,-65 70,48-34,49-21,-9 14,35-23,59-30,-132 84,2 3,107-29,178-33,-315 82,251-51,-212 51,130-2,163 19,-329-3,461 29,-492-28,366 47,-296-30,-1 4,106 41,-169-53,0 1,27 16,-43-21,0 1,0 0,-1 0,0 1,-1 0,0 1,9 11,-1 6,-1 1,-1 1,16 42,18 36,-32-76,90 156,-80-146,1-1,47 50,-35-49,2-2,2-2,1-2,1-2,2-2,2-2,54 23,60 29,-115-57,79 29,-66-29,24 10,109 28,-171-57,0-1,1 0,-1-2,1-1,-1-1,32-4,-40 2,0-2,0 0,0-1,21-10,58-34,-10 0,-3-4,143-118,-57 11,-127 117,66-90,-98 117,0-1,0 0,-2-1,0 1,4-23,-1 9,-4 7,-1-1,5-49,-7 44,3-35,-3-1,-5-68,0 116,0 0,-2 1,0-1,-1 1,-9-21,4 15,-1 1,-1 1,-18-26,24 39,-1 0,0 0,-1 1,1 0,-2 1,1-1,-1 2,1-1,-1 1,-14-5,-11-3,-57-14,85 26,-282-55,-3 23,-1272-45,1016 63,236 4,116 15,169-2,0 2,0 0,1 2,0 1,-35 14,30-8,-59 29,40-15,0-1,-52 38,-81 50,62-40,-159 96,-48 32,228-135,-107 95,29 2,121-110,4-8,-93 66,117-95,-1-1,0-1,-38 14,-96 24,54-27,-1-5,-159 10,5-21,56-4,-117 14,-346 12,-245-32,913 0,-230-9,225 8,1 0,0 0,0 0,0-1,-12-5,16 6,0-1,0 1,0-1,0 0,0 0,1-1,-1 1,1 0,0-1,-1 1,1-1,0 0,-2-4,-21-44,-6-12,-2 5,-98-181,126 227,0 0,1-1,1 1,-3-18,-2-49,3 13,0 29,2-42,3 57,2 1,0 0,8-32,-2 23,1 0,2 1,1 1,1 0,1 0,1 2,2-1,1 2,0 1,2 0,1 1,1 1,1 1,0 1,42-26,8 4,1 3,119-43,-178 76,0 0,1 2,0 0,0 1,1 0,22 0,30 3,-1 3,1 3,-1 3,103 26,168 87,-272-96,592 257,-367-131,-48-24,21 26,-217-122,240 155,-142-96,-16-8,-2-9,2-5,199 72,170 16,-406-138,116 9,-151-22,24 2,50 7,-96-10,57 18,4 2,-67-13,-24-9,1-1,-1 1,11 1,16 1,-1-2,62-3,-46-1,47 1,114-2,-201 2,1-1,-1-1,1 1,-1-2,11-3,36-19,-7 2,9-1,74-28,160-40,-111 37,-152 48,1 1,-1 2,50-3,13-1,-18-4,25-4,-80 13,33-10,-6 1,60-7,166-11,-218 29,66 8,-42-2,-66-4,19 1,-29-1,1-1,0 1,0-1,0 1,-1 0,1 0,0 0,0 0,-1 0,1 0,-1 0,3 3,5 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20.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7,'3'0,"0"-2,1-2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27T06:40:31.1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6A719-B06E-4B63-85E1-95C8B3BE09E4}" type="datetimeFigureOut">
              <a:rPr lang="en-US" smtClean="0"/>
              <a:t>11/28/2021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7FB7E-0BFE-420F-9335-037A2B7BFE61}" type="slidenum">
              <a:rPr lang="en-US" smtClean="0"/>
              <a:t>‹#›</a:t>
            </a:fld>
            <a:endParaRPr lang="en-US" dirty="0"/>
          </a:p>
        </p:txBody>
      </p:sp>
    </p:spTree>
    <p:extLst>
      <p:ext uri="{BB962C8B-B14F-4D97-AF65-F5344CB8AC3E}">
        <p14:creationId xmlns:p14="http://schemas.microsoft.com/office/powerpoint/2010/main" val="2028956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three types of cones. If you look at the graph below, you can see each cone is able to detect a range of colors. Even though each cone is most sensitive to a specific color of light (where the line peaks), they also can detect other colors (shown by the stretch of each curve).</a:t>
            </a:r>
          </a:p>
          <a:p>
            <a:endParaRPr lang="en-US" dirty="0"/>
          </a:p>
          <a:p>
            <a:r>
              <a:rPr lang="en-US" dirty="0"/>
              <a:t>Since the three types of cones are commonly labeled by the color at which they are most sensitive (blue, green and red) you might think other colors are not possible. But it is the overlap of the cones and how the brain integrates the signals sent from them that allows us to see millions of colors. For example, the color yellow results from green and red cones being stimulated while the blue cones have no stimulation.</a:t>
            </a:r>
          </a:p>
        </p:txBody>
      </p:sp>
      <p:sp>
        <p:nvSpPr>
          <p:cNvPr id="4" name="Slide Number Placeholder 3"/>
          <p:cNvSpPr>
            <a:spLocks noGrp="1"/>
          </p:cNvSpPr>
          <p:nvPr>
            <p:ph type="sldNum" sz="quarter" idx="5"/>
          </p:nvPr>
        </p:nvSpPr>
        <p:spPr/>
        <p:txBody>
          <a:bodyPr/>
          <a:lstStyle/>
          <a:p>
            <a:fld id="{FC47FB7E-0BFE-420F-9335-037A2B7BFE61}" type="slidenum">
              <a:rPr lang="en-US" smtClean="0"/>
              <a:t>32</a:t>
            </a:fld>
            <a:endParaRPr lang="en-US" dirty="0"/>
          </a:p>
        </p:txBody>
      </p:sp>
    </p:spTree>
    <p:extLst>
      <p:ext uri="{BB962C8B-B14F-4D97-AF65-F5344CB8AC3E}">
        <p14:creationId xmlns:p14="http://schemas.microsoft.com/office/powerpoint/2010/main" val="24350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9BEB-886F-4A04-9AA9-616BDF6FCF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744736-9EEF-4B6E-AD9F-BF1F26E564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98FDF-0771-42C3-9465-2DEAD36355BA}"/>
              </a:ext>
            </a:extLst>
          </p:cNvPr>
          <p:cNvSpPr>
            <a:spLocks noGrp="1"/>
          </p:cNvSpPr>
          <p:nvPr>
            <p:ph type="dt" sz="half" idx="10"/>
          </p:nvPr>
        </p:nvSpPr>
        <p:spPr/>
        <p:txBody>
          <a:bodyPr/>
          <a:lstStyle/>
          <a:p>
            <a:fld id="{14E360A0-06CB-4B4E-A1E5-5A3F8265FE8E}" type="datetime1">
              <a:rPr lang="en-US" smtClean="0"/>
              <a:t>11/28/2021</a:t>
            </a:fld>
            <a:endParaRPr lang="en-US" dirty="0"/>
          </a:p>
        </p:txBody>
      </p:sp>
      <p:sp>
        <p:nvSpPr>
          <p:cNvPr id="5" name="Footer Placeholder 4">
            <a:extLst>
              <a:ext uri="{FF2B5EF4-FFF2-40B4-BE49-F238E27FC236}">
                <a16:creationId xmlns:a16="http://schemas.microsoft.com/office/drawing/2014/main" id="{ABADC020-915B-4226-B454-84ADA22DCD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60C63-8D54-4A4D-946C-B40D2B436CFF}"/>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1051702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C9E5-CD7A-418A-A30B-B7ADF5D90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B832E-3E85-45E1-9552-3E9DDACDB4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85CAF-BEEE-4F61-A671-BCB606692384}"/>
              </a:ext>
            </a:extLst>
          </p:cNvPr>
          <p:cNvSpPr>
            <a:spLocks noGrp="1"/>
          </p:cNvSpPr>
          <p:nvPr>
            <p:ph type="dt" sz="half" idx="10"/>
          </p:nvPr>
        </p:nvSpPr>
        <p:spPr/>
        <p:txBody>
          <a:bodyPr/>
          <a:lstStyle/>
          <a:p>
            <a:fld id="{47E11686-A1E6-421C-B02E-2B08EB0ABC52}" type="datetime1">
              <a:rPr lang="en-US" smtClean="0"/>
              <a:t>11/28/2021</a:t>
            </a:fld>
            <a:endParaRPr lang="en-US" dirty="0"/>
          </a:p>
        </p:txBody>
      </p:sp>
      <p:sp>
        <p:nvSpPr>
          <p:cNvPr id="5" name="Footer Placeholder 4">
            <a:extLst>
              <a:ext uri="{FF2B5EF4-FFF2-40B4-BE49-F238E27FC236}">
                <a16:creationId xmlns:a16="http://schemas.microsoft.com/office/drawing/2014/main" id="{85794306-5077-4F7E-8891-7591C7546A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5FE7D0-6403-429B-8F0D-B9C3F9D99367}"/>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1072023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36ECD-51ED-48F3-888A-039431AA3D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B049F-8D4A-47CA-B300-E81A291811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129AC-7B36-4781-A9C9-B257D9AB2E4C}"/>
              </a:ext>
            </a:extLst>
          </p:cNvPr>
          <p:cNvSpPr>
            <a:spLocks noGrp="1"/>
          </p:cNvSpPr>
          <p:nvPr>
            <p:ph type="dt" sz="half" idx="10"/>
          </p:nvPr>
        </p:nvSpPr>
        <p:spPr/>
        <p:txBody>
          <a:bodyPr/>
          <a:lstStyle/>
          <a:p>
            <a:fld id="{D34BE711-9BBD-4A27-A6AA-229899902107}" type="datetime1">
              <a:rPr lang="en-US" smtClean="0"/>
              <a:t>11/28/2021</a:t>
            </a:fld>
            <a:endParaRPr lang="en-US" dirty="0"/>
          </a:p>
        </p:txBody>
      </p:sp>
      <p:sp>
        <p:nvSpPr>
          <p:cNvPr id="5" name="Footer Placeholder 4">
            <a:extLst>
              <a:ext uri="{FF2B5EF4-FFF2-40B4-BE49-F238E27FC236}">
                <a16:creationId xmlns:a16="http://schemas.microsoft.com/office/drawing/2014/main" id="{355C80ED-BE1D-4549-8945-0136319CD6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73142D-B8A5-407C-8AB2-50D1B179DA32}"/>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256340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64CF-9A2A-4774-AF56-FB0B0F066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1ABF60-0CA3-4979-ABC6-79CED74EA3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41CB6-8AC6-4D96-9613-46E308BADF48}"/>
              </a:ext>
            </a:extLst>
          </p:cNvPr>
          <p:cNvSpPr>
            <a:spLocks noGrp="1"/>
          </p:cNvSpPr>
          <p:nvPr>
            <p:ph type="dt" sz="half" idx="10"/>
          </p:nvPr>
        </p:nvSpPr>
        <p:spPr/>
        <p:txBody>
          <a:bodyPr/>
          <a:lstStyle/>
          <a:p>
            <a:fld id="{53299C5B-646B-4DD7-ADC3-2715E5D481B4}" type="datetime1">
              <a:rPr lang="en-US" smtClean="0"/>
              <a:t>11/28/2021</a:t>
            </a:fld>
            <a:endParaRPr lang="en-US" dirty="0"/>
          </a:p>
        </p:txBody>
      </p:sp>
      <p:sp>
        <p:nvSpPr>
          <p:cNvPr id="5" name="Footer Placeholder 4">
            <a:extLst>
              <a:ext uri="{FF2B5EF4-FFF2-40B4-BE49-F238E27FC236}">
                <a16:creationId xmlns:a16="http://schemas.microsoft.com/office/drawing/2014/main" id="{8FED72D7-F069-4934-AAE2-2A2C350B50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5091DE-5BB7-4B3E-9844-32CCA1B6E3CF}"/>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2296176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FB-B62C-401C-AD0B-F5D51407D8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B5F62C-3E8F-4E75-A955-A5C8C9FDB9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A6202-C998-42AB-B880-0A78FD2F0A06}"/>
              </a:ext>
            </a:extLst>
          </p:cNvPr>
          <p:cNvSpPr>
            <a:spLocks noGrp="1"/>
          </p:cNvSpPr>
          <p:nvPr>
            <p:ph type="dt" sz="half" idx="10"/>
          </p:nvPr>
        </p:nvSpPr>
        <p:spPr/>
        <p:txBody>
          <a:bodyPr/>
          <a:lstStyle/>
          <a:p>
            <a:fld id="{4A5A98FF-FEBA-4095-B2F1-04201B0AE9C4}" type="datetime1">
              <a:rPr lang="en-US" smtClean="0"/>
              <a:t>11/28/2021</a:t>
            </a:fld>
            <a:endParaRPr lang="en-US" dirty="0"/>
          </a:p>
        </p:txBody>
      </p:sp>
      <p:sp>
        <p:nvSpPr>
          <p:cNvPr id="5" name="Footer Placeholder 4">
            <a:extLst>
              <a:ext uri="{FF2B5EF4-FFF2-40B4-BE49-F238E27FC236}">
                <a16:creationId xmlns:a16="http://schemas.microsoft.com/office/drawing/2014/main" id="{6A2F3717-72E6-4B76-BE72-8104A6BA3D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DCEED0-379C-4C24-80E3-ED8091BE1329}"/>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287943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8DF8-6390-471A-AA76-AC519BEBE7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72370-6832-4B9D-A8C8-ADD9592025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3289D6-2C01-4CE9-AABC-3A1E6AE2F6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A2697A-3DE6-4C56-B0C7-85DBC2224B8B}"/>
              </a:ext>
            </a:extLst>
          </p:cNvPr>
          <p:cNvSpPr>
            <a:spLocks noGrp="1"/>
          </p:cNvSpPr>
          <p:nvPr>
            <p:ph type="dt" sz="half" idx="10"/>
          </p:nvPr>
        </p:nvSpPr>
        <p:spPr/>
        <p:txBody>
          <a:bodyPr/>
          <a:lstStyle/>
          <a:p>
            <a:fld id="{2C9C562F-2880-46C9-B369-29C5F1906F4E}" type="datetime1">
              <a:rPr lang="en-US" smtClean="0"/>
              <a:t>11/28/2021</a:t>
            </a:fld>
            <a:endParaRPr lang="en-US" dirty="0"/>
          </a:p>
        </p:txBody>
      </p:sp>
      <p:sp>
        <p:nvSpPr>
          <p:cNvPr id="6" name="Footer Placeholder 5">
            <a:extLst>
              <a:ext uri="{FF2B5EF4-FFF2-40B4-BE49-F238E27FC236}">
                <a16:creationId xmlns:a16="http://schemas.microsoft.com/office/drawing/2014/main" id="{5ED8321F-5873-431F-A8BF-C1A65880A0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7F1595-7E74-44A5-BA2E-C9276999591F}"/>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124556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B4CA-F1FB-43A3-96BB-D814AD4134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53BE2C-4D69-447A-92C8-578D9801B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6F0EF6-98B0-4ABB-A714-66323E301B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773B05-02F3-4877-9C71-7D59C9A32C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E3C4E2-627F-4907-816E-8C8369ED34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D46E55-2C47-4F3A-8944-A14A33AEF690}"/>
              </a:ext>
            </a:extLst>
          </p:cNvPr>
          <p:cNvSpPr>
            <a:spLocks noGrp="1"/>
          </p:cNvSpPr>
          <p:nvPr>
            <p:ph type="dt" sz="half" idx="10"/>
          </p:nvPr>
        </p:nvSpPr>
        <p:spPr/>
        <p:txBody>
          <a:bodyPr/>
          <a:lstStyle/>
          <a:p>
            <a:fld id="{B913891F-5585-42A8-918C-97054DE72D53}" type="datetime1">
              <a:rPr lang="en-US" smtClean="0"/>
              <a:t>11/28/2021</a:t>
            </a:fld>
            <a:endParaRPr lang="en-US" dirty="0"/>
          </a:p>
        </p:txBody>
      </p:sp>
      <p:sp>
        <p:nvSpPr>
          <p:cNvPr id="8" name="Footer Placeholder 7">
            <a:extLst>
              <a:ext uri="{FF2B5EF4-FFF2-40B4-BE49-F238E27FC236}">
                <a16:creationId xmlns:a16="http://schemas.microsoft.com/office/drawing/2014/main" id="{F707C598-C63B-45BD-8128-187C3510DBE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904B70D-0AC4-45B7-B574-058F7AA2A712}"/>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387296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34E4-0B9F-43EA-984F-34A46ECF55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374CF-92ED-4FF1-BAD0-4ED013F8D02C}"/>
              </a:ext>
            </a:extLst>
          </p:cNvPr>
          <p:cNvSpPr>
            <a:spLocks noGrp="1"/>
          </p:cNvSpPr>
          <p:nvPr>
            <p:ph type="dt" sz="half" idx="10"/>
          </p:nvPr>
        </p:nvSpPr>
        <p:spPr/>
        <p:txBody>
          <a:bodyPr/>
          <a:lstStyle/>
          <a:p>
            <a:fld id="{329F8E04-DD4A-4EF5-9301-4525F7A3CF2C}" type="datetime1">
              <a:rPr lang="en-US" smtClean="0"/>
              <a:t>11/28/2021</a:t>
            </a:fld>
            <a:endParaRPr lang="en-US" dirty="0"/>
          </a:p>
        </p:txBody>
      </p:sp>
      <p:sp>
        <p:nvSpPr>
          <p:cNvPr id="4" name="Footer Placeholder 3">
            <a:extLst>
              <a:ext uri="{FF2B5EF4-FFF2-40B4-BE49-F238E27FC236}">
                <a16:creationId xmlns:a16="http://schemas.microsoft.com/office/drawing/2014/main" id="{F15B7D8A-9CC8-4A06-862E-970C5D909B3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E1CB18-F017-4AC7-BC48-2B263F19214E}"/>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87903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8BB7D-E4C9-4ED1-BD82-7A6CD50D9572}"/>
              </a:ext>
            </a:extLst>
          </p:cNvPr>
          <p:cNvSpPr>
            <a:spLocks noGrp="1"/>
          </p:cNvSpPr>
          <p:nvPr>
            <p:ph type="dt" sz="half" idx="10"/>
          </p:nvPr>
        </p:nvSpPr>
        <p:spPr/>
        <p:txBody>
          <a:bodyPr/>
          <a:lstStyle/>
          <a:p>
            <a:fld id="{D9791ECA-ED3D-43D2-9FEF-8BEF746B773F}" type="datetime1">
              <a:rPr lang="en-US" smtClean="0"/>
              <a:t>11/28/2021</a:t>
            </a:fld>
            <a:endParaRPr lang="en-US" dirty="0"/>
          </a:p>
        </p:txBody>
      </p:sp>
      <p:sp>
        <p:nvSpPr>
          <p:cNvPr id="3" name="Footer Placeholder 2">
            <a:extLst>
              <a:ext uri="{FF2B5EF4-FFF2-40B4-BE49-F238E27FC236}">
                <a16:creationId xmlns:a16="http://schemas.microsoft.com/office/drawing/2014/main" id="{989ED928-93B9-47D3-95EF-0D07F22C7B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6E2E0F-8583-4270-89D0-9BF23D71C5B6}"/>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3687222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2D15A-C1D8-44F6-8089-A3E3BC74C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2084D1-0E69-4867-B93E-06FD3C0D9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056BF9-8306-441A-9C6C-5656855DA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D486C7-9A1C-4B79-9764-336D16CA31ED}"/>
              </a:ext>
            </a:extLst>
          </p:cNvPr>
          <p:cNvSpPr>
            <a:spLocks noGrp="1"/>
          </p:cNvSpPr>
          <p:nvPr>
            <p:ph type="dt" sz="half" idx="10"/>
          </p:nvPr>
        </p:nvSpPr>
        <p:spPr/>
        <p:txBody>
          <a:bodyPr/>
          <a:lstStyle/>
          <a:p>
            <a:fld id="{C9D59B1F-DBCE-4240-83D4-3385CA879114}" type="datetime1">
              <a:rPr lang="en-US" smtClean="0"/>
              <a:t>11/28/2021</a:t>
            </a:fld>
            <a:endParaRPr lang="en-US" dirty="0"/>
          </a:p>
        </p:txBody>
      </p:sp>
      <p:sp>
        <p:nvSpPr>
          <p:cNvPr id="6" name="Footer Placeholder 5">
            <a:extLst>
              <a:ext uri="{FF2B5EF4-FFF2-40B4-BE49-F238E27FC236}">
                <a16:creationId xmlns:a16="http://schemas.microsoft.com/office/drawing/2014/main" id="{8CD54CB2-1896-463B-AECD-F8CB6886B76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E58544-B870-4CE2-ADD8-7342CB59C8A5}"/>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255282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89079-6D27-4598-92CE-D69021520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619FA5-1DAE-4725-BE31-907CEF8D1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477781E-0894-4A2D-A2ED-5BE816A45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E6D59-D908-4641-9640-B8EA2AA000C2}"/>
              </a:ext>
            </a:extLst>
          </p:cNvPr>
          <p:cNvSpPr>
            <a:spLocks noGrp="1"/>
          </p:cNvSpPr>
          <p:nvPr>
            <p:ph type="dt" sz="half" idx="10"/>
          </p:nvPr>
        </p:nvSpPr>
        <p:spPr/>
        <p:txBody>
          <a:bodyPr/>
          <a:lstStyle/>
          <a:p>
            <a:fld id="{0C3DECA7-3FE7-49CC-9327-8A7EEE9012DC}" type="datetime1">
              <a:rPr lang="en-US" smtClean="0"/>
              <a:t>11/28/2021</a:t>
            </a:fld>
            <a:endParaRPr lang="en-US" dirty="0"/>
          </a:p>
        </p:txBody>
      </p:sp>
      <p:sp>
        <p:nvSpPr>
          <p:cNvPr id="6" name="Footer Placeholder 5">
            <a:extLst>
              <a:ext uri="{FF2B5EF4-FFF2-40B4-BE49-F238E27FC236}">
                <a16:creationId xmlns:a16="http://schemas.microsoft.com/office/drawing/2014/main" id="{546172B9-5DB8-4D25-BBD8-B419BC0698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EFE8B-E088-41D3-95FC-561AE418C818}"/>
              </a:ext>
            </a:extLst>
          </p:cNvPr>
          <p:cNvSpPr>
            <a:spLocks noGrp="1"/>
          </p:cNvSpPr>
          <p:nvPr>
            <p:ph type="sldNum" sz="quarter" idx="12"/>
          </p:nvPr>
        </p:nvSpPr>
        <p:spPr/>
        <p:txBody>
          <a:bodyPr/>
          <a:lstStyle/>
          <a:p>
            <a:fld id="{73AF7E2D-C30E-4FA6-BF07-EF4711BED16C}" type="slidenum">
              <a:rPr lang="en-US" smtClean="0"/>
              <a:t>‹#›</a:t>
            </a:fld>
            <a:endParaRPr lang="en-US" dirty="0"/>
          </a:p>
        </p:txBody>
      </p:sp>
    </p:spTree>
    <p:extLst>
      <p:ext uri="{BB962C8B-B14F-4D97-AF65-F5344CB8AC3E}">
        <p14:creationId xmlns:p14="http://schemas.microsoft.com/office/powerpoint/2010/main" val="4269461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36968-DC2D-4D19-B6D6-758F5C88A9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C3CCD0-1A53-4D76-8842-FC829BEA1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A64C1-7A6F-4CB8-83F4-5225F65158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0C1AB-4470-4C16-A133-9E267D35FDE1}" type="datetime1">
              <a:rPr lang="en-US" smtClean="0"/>
              <a:t>11/28/2021</a:t>
            </a:fld>
            <a:endParaRPr lang="en-US" dirty="0"/>
          </a:p>
        </p:txBody>
      </p:sp>
      <p:sp>
        <p:nvSpPr>
          <p:cNvPr id="5" name="Footer Placeholder 4">
            <a:extLst>
              <a:ext uri="{FF2B5EF4-FFF2-40B4-BE49-F238E27FC236}">
                <a16:creationId xmlns:a16="http://schemas.microsoft.com/office/drawing/2014/main" id="{5A04D308-DA4B-4600-9D01-CF1A177E03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ECB3B94-BE34-4D88-9C4B-DD6EA52EC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F7E2D-C30E-4FA6-BF07-EF4711BED16C}" type="slidenum">
              <a:rPr lang="en-US" smtClean="0"/>
              <a:t>‹#›</a:t>
            </a:fld>
            <a:endParaRPr lang="en-US" dirty="0"/>
          </a:p>
        </p:txBody>
      </p:sp>
    </p:spTree>
    <p:extLst>
      <p:ext uri="{BB962C8B-B14F-4D97-AF65-F5344CB8AC3E}">
        <p14:creationId xmlns:p14="http://schemas.microsoft.com/office/powerpoint/2010/main" val="10363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11.png"/><Relationship Id="rId7" Type="http://schemas.openxmlformats.org/officeDocument/2006/relationships/customXml" Target="../ink/ink11.xml"/><Relationship Id="rId2" Type="http://schemas.openxmlformats.org/officeDocument/2006/relationships/customXml" Target="../ink/ink8.xml"/><Relationship Id="rId1" Type="http://schemas.openxmlformats.org/officeDocument/2006/relationships/slideLayout" Target="../slideLayouts/slideLayout4.xml"/><Relationship Id="rId6" Type="http://schemas.openxmlformats.org/officeDocument/2006/relationships/customXml" Target="../ink/ink10.xml"/><Relationship Id="rId5" Type="http://schemas.openxmlformats.org/officeDocument/2006/relationships/image" Target="../media/image8.png"/><Relationship Id="rId4" Type="http://schemas.openxmlformats.org/officeDocument/2006/relationships/customXml" Target="../ink/ink9.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4.png"/><Relationship Id="rId12" Type="http://schemas.openxmlformats.org/officeDocument/2006/relationships/customXml" Target="../ink/ink18.xml"/><Relationship Id="rId2" Type="http://schemas.openxmlformats.org/officeDocument/2006/relationships/customXml" Target="../ink/ink13.xml"/><Relationship Id="rId1" Type="http://schemas.openxmlformats.org/officeDocument/2006/relationships/slideLayout" Target="../slideLayouts/slideLayout4.xml"/><Relationship Id="rId6" Type="http://schemas.openxmlformats.org/officeDocument/2006/relationships/customXml" Target="../ink/ink15.xml"/><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customXml" Target="../ink/ink17.xml"/><Relationship Id="rId4" Type="http://schemas.openxmlformats.org/officeDocument/2006/relationships/customXml" Target="../ink/ink14.xml"/><Relationship Id="rId9" Type="http://schemas.openxmlformats.org/officeDocument/2006/relationships/image" Target="../media/image15.png"/><Relationship Id="rId14" Type="http://schemas.openxmlformats.org/officeDocument/2006/relationships/customXml" Target="../ink/ink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3" Type="http://schemas.openxmlformats.org/officeDocument/2006/relationships/image" Target="../media/image8.png"/><Relationship Id="rId18" Type="http://schemas.openxmlformats.org/officeDocument/2006/relationships/customXml" Target="../ink/ink24.xml"/><Relationship Id="rId26" Type="http://schemas.openxmlformats.org/officeDocument/2006/relationships/image" Target="../media/image300.png"/><Relationship Id="rId39"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customXml" Target="../ink/ink36.xml"/><Relationship Id="rId42" Type="http://schemas.openxmlformats.org/officeDocument/2006/relationships/customXml" Target="../ink/ink40.xml"/><Relationship Id="rId47" Type="http://schemas.openxmlformats.org/officeDocument/2006/relationships/image" Target="../media/image38.png"/><Relationship Id="rId50" Type="http://schemas.openxmlformats.org/officeDocument/2006/relationships/customXml" Target="../ink/ink44.xml"/><Relationship Id="rId55" Type="http://schemas.openxmlformats.org/officeDocument/2006/relationships/image" Target="../media/image42.png"/><Relationship Id="rId7" Type="http://schemas.openxmlformats.org/officeDocument/2006/relationships/image" Target="../media/image29.svg"/><Relationship Id="rId2" Type="http://schemas.openxmlformats.org/officeDocument/2006/relationships/image" Target="../media/image24.png"/><Relationship Id="rId16" Type="http://schemas.openxmlformats.org/officeDocument/2006/relationships/customXml" Target="../ink/ink23.xml"/><Relationship Id="rId29" Type="http://schemas.openxmlformats.org/officeDocument/2006/relationships/customXml" Target="../ink/ink32.xml"/><Relationship Id="rId11" Type="http://schemas.openxmlformats.org/officeDocument/2006/relationships/image" Target="../media/image260.png"/><Relationship Id="rId24" Type="http://schemas.openxmlformats.org/officeDocument/2006/relationships/customXml" Target="../ink/ink28.xml"/><Relationship Id="rId32" Type="http://schemas.openxmlformats.org/officeDocument/2006/relationships/customXml" Target="../ink/ink35.xml"/><Relationship Id="rId37" Type="http://schemas.openxmlformats.org/officeDocument/2006/relationships/image" Target="../media/image33.png"/><Relationship Id="rId40" Type="http://schemas.openxmlformats.org/officeDocument/2006/relationships/customXml" Target="../ink/ink39.xml"/><Relationship Id="rId45" Type="http://schemas.openxmlformats.org/officeDocument/2006/relationships/image" Target="../media/image37.png"/><Relationship Id="rId53" Type="http://schemas.openxmlformats.org/officeDocument/2006/relationships/image" Target="../media/image41.png"/><Relationship Id="rId5" Type="http://schemas.openxmlformats.org/officeDocument/2006/relationships/image" Target="../media/image27.svg"/><Relationship Id="rId10" Type="http://schemas.openxmlformats.org/officeDocument/2006/relationships/customXml" Target="../ink/ink20.xml"/><Relationship Id="rId19" Type="http://schemas.openxmlformats.org/officeDocument/2006/relationships/image" Target="../media/image280.png"/><Relationship Id="rId31" Type="http://schemas.openxmlformats.org/officeDocument/2006/relationships/customXml" Target="../ink/ink34.xml"/><Relationship Id="rId44" Type="http://schemas.openxmlformats.org/officeDocument/2006/relationships/customXml" Target="../ink/ink41.xml"/><Relationship Id="rId52" Type="http://schemas.openxmlformats.org/officeDocument/2006/relationships/customXml" Target="../ink/ink45.xml"/><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customXml" Target="../ink/ink22.xml"/><Relationship Id="rId22" Type="http://schemas.openxmlformats.org/officeDocument/2006/relationships/customXml" Target="../ink/ink26.xml"/><Relationship Id="rId27" Type="http://schemas.openxmlformats.org/officeDocument/2006/relationships/customXml" Target="../ink/ink30.xml"/><Relationship Id="rId30" Type="http://schemas.openxmlformats.org/officeDocument/2006/relationships/customXml" Target="../ink/ink33.xml"/><Relationship Id="rId35" Type="http://schemas.openxmlformats.org/officeDocument/2006/relationships/image" Target="../media/image32.png"/><Relationship Id="rId43" Type="http://schemas.openxmlformats.org/officeDocument/2006/relationships/image" Target="../media/image36.png"/><Relationship Id="rId48" Type="http://schemas.openxmlformats.org/officeDocument/2006/relationships/customXml" Target="../ink/ink43.xml"/><Relationship Id="rId56" Type="http://schemas.openxmlformats.org/officeDocument/2006/relationships/image" Target="../media/image43.png"/><Relationship Id="rId8" Type="http://schemas.openxmlformats.org/officeDocument/2006/relationships/image" Target="../media/image30.png"/><Relationship Id="rId51" Type="http://schemas.openxmlformats.org/officeDocument/2006/relationships/image" Target="../media/image40.png"/><Relationship Id="rId3" Type="http://schemas.openxmlformats.org/officeDocument/2006/relationships/image" Target="../media/image25.svg"/><Relationship Id="rId12" Type="http://schemas.openxmlformats.org/officeDocument/2006/relationships/customXml" Target="../ink/ink21.xml"/><Relationship Id="rId17" Type="http://schemas.openxmlformats.org/officeDocument/2006/relationships/image" Target="../media/image27.png"/><Relationship Id="rId25" Type="http://schemas.openxmlformats.org/officeDocument/2006/relationships/customXml" Target="../ink/ink29.xml"/><Relationship Id="rId33" Type="http://schemas.openxmlformats.org/officeDocument/2006/relationships/image" Target="../media/image31.png"/><Relationship Id="rId38" Type="http://schemas.openxmlformats.org/officeDocument/2006/relationships/customXml" Target="../ink/ink38.xml"/><Relationship Id="rId46" Type="http://schemas.openxmlformats.org/officeDocument/2006/relationships/customXml" Target="../ink/ink42.xml"/><Relationship Id="rId20" Type="http://schemas.openxmlformats.org/officeDocument/2006/relationships/customXml" Target="../ink/ink25.xml"/><Relationship Id="rId41" Type="http://schemas.openxmlformats.org/officeDocument/2006/relationships/image" Target="../media/image35.png"/><Relationship Id="rId54" Type="http://schemas.openxmlformats.org/officeDocument/2006/relationships/customXml" Target="../ink/ink46.xml"/><Relationship Id="rId1" Type="http://schemas.openxmlformats.org/officeDocument/2006/relationships/slideLayout" Target="../slideLayouts/slideLayout4.xml"/><Relationship Id="rId6" Type="http://schemas.openxmlformats.org/officeDocument/2006/relationships/image" Target="../media/image28.png"/><Relationship Id="rId15" Type="http://schemas.openxmlformats.org/officeDocument/2006/relationships/image" Target="../media/image130.png"/><Relationship Id="rId23" Type="http://schemas.openxmlformats.org/officeDocument/2006/relationships/customXml" Target="../ink/ink27.xml"/><Relationship Id="rId28" Type="http://schemas.openxmlformats.org/officeDocument/2006/relationships/customXml" Target="../ink/ink31.xml"/><Relationship Id="rId36" Type="http://schemas.openxmlformats.org/officeDocument/2006/relationships/customXml" Target="../ink/ink37.xml"/><Relationship Id="rId4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customXml" Target="../ink/ink4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4.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8.svg"/><Relationship Id="rId2" Type="http://schemas.openxmlformats.org/officeDocument/2006/relationships/image" Target="../media/image45.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25.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images-na.ssl-images-amazon.com/images/I/51TssQP1uwL.__AC_SY300_QL70_ML2_.jpg" TargetMode="External"/><Relationship Id="rId2" Type="http://schemas.openxmlformats.org/officeDocument/2006/relationships/image" Target="../media/image54.jpg"/><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hyperlink" Target="https://physics.stackexchange.com/questions/122601/why-does-adding-red-light-with-blue-light-give-purple-light" TargetMode="Externa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ncbi.nlm.nih.gov/pmc/articles/PMC1279132/pdf/jphysiol00783-0492.pdf"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blog.thepapermillstore.com/color-theory-introduction-color-wheel/"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f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customXml" Target="../ink/ink7.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customXml" Target="../ink/ink6.xml"/><Relationship Id="rId5" Type="http://schemas.openxmlformats.org/officeDocument/2006/relationships/customXml" Target="../ink/ink2.xml"/><Relationship Id="rId10" Type="http://schemas.openxmlformats.org/officeDocument/2006/relationships/customXml" Target="../ink/ink5.xml"/><Relationship Id="rId4" Type="http://schemas.openxmlformats.org/officeDocument/2006/relationships/image" Target="../media/image60.png"/><Relationship Id="rId9" Type="http://schemas.openxmlformats.org/officeDocument/2006/relationships/customXml" Target="../ink/ink4.xm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F862-D355-498D-A825-FBD078D46569}"/>
              </a:ext>
            </a:extLst>
          </p:cNvPr>
          <p:cNvSpPr>
            <a:spLocks noGrp="1"/>
          </p:cNvSpPr>
          <p:nvPr>
            <p:ph type="ctrTitle"/>
          </p:nvPr>
        </p:nvSpPr>
        <p:spPr>
          <a:xfrm>
            <a:off x="1782184" y="868362"/>
            <a:ext cx="9144000" cy="2387600"/>
          </a:xfrm>
        </p:spPr>
        <p:txBody>
          <a:bodyPr>
            <a:normAutofit fontScale="90000"/>
          </a:bodyPr>
          <a:lstStyle/>
          <a:p>
            <a:r>
              <a:rPr lang="en-US" dirty="0"/>
              <a:t>Using the Color Wheel </a:t>
            </a:r>
            <a:br>
              <a:rPr lang="en-US" dirty="0"/>
            </a:br>
            <a:r>
              <a:rPr lang="en-US" sz="4000" dirty="0"/>
              <a:t>Color mixing and color theory</a:t>
            </a:r>
            <a:br>
              <a:rPr lang="en-US" sz="4000" dirty="0"/>
            </a:br>
            <a:r>
              <a:rPr lang="en-US" sz="4000" dirty="0"/>
              <a:t>Have more fun painting!</a:t>
            </a:r>
            <a:br>
              <a:rPr lang="en-US" dirty="0"/>
            </a:br>
            <a:endParaRPr lang="en-US" dirty="0"/>
          </a:p>
        </p:txBody>
      </p:sp>
      <p:sp>
        <p:nvSpPr>
          <p:cNvPr id="3" name="Subtitle 2">
            <a:extLst>
              <a:ext uri="{FF2B5EF4-FFF2-40B4-BE49-F238E27FC236}">
                <a16:creationId xmlns:a16="http://schemas.microsoft.com/office/drawing/2014/main" id="{5F07BEC9-4934-48EA-9113-21AEB408A1C9}"/>
              </a:ext>
            </a:extLst>
          </p:cNvPr>
          <p:cNvSpPr>
            <a:spLocks noGrp="1"/>
          </p:cNvSpPr>
          <p:nvPr>
            <p:ph type="subTitle" idx="1"/>
          </p:nvPr>
        </p:nvSpPr>
        <p:spPr>
          <a:xfrm>
            <a:off x="1515035" y="3255962"/>
            <a:ext cx="9144000" cy="2847171"/>
          </a:xfrm>
        </p:spPr>
        <p:txBody>
          <a:bodyPr>
            <a:normAutofit/>
          </a:bodyPr>
          <a:lstStyle/>
          <a:p>
            <a:r>
              <a:rPr lang="en-US" dirty="0"/>
              <a:t>Mark Geiger</a:t>
            </a:r>
          </a:p>
          <a:p>
            <a:r>
              <a:rPr lang="en-US" dirty="0"/>
              <a:t>Friday, December 3, 2021</a:t>
            </a:r>
          </a:p>
          <a:p>
            <a:r>
              <a:rPr lang="en-US" dirty="0"/>
              <a:t>10:00 to 12:00</a:t>
            </a:r>
          </a:p>
          <a:p>
            <a:r>
              <a:rPr lang="en-US" dirty="0"/>
              <a:t>Spring Hill Community Center</a:t>
            </a:r>
          </a:p>
          <a:p>
            <a:r>
              <a:rPr lang="en-US" dirty="0"/>
              <a:t>8946 Yellow Daisy Place</a:t>
            </a:r>
          </a:p>
          <a:p>
            <a:r>
              <a:rPr lang="en-US" dirty="0"/>
              <a:t>Lorton, VA 22079</a:t>
            </a:r>
          </a:p>
        </p:txBody>
      </p:sp>
    </p:spTree>
    <p:extLst>
      <p:ext uri="{BB962C8B-B14F-4D97-AF65-F5344CB8AC3E}">
        <p14:creationId xmlns:p14="http://schemas.microsoft.com/office/powerpoint/2010/main" val="4045999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C468-E86B-46A9-AB8D-2A9F1702BC2F}"/>
              </a:ext>
            </a:extLst>
          </p:cNvPr>
          <p:cNvSpPr>
            <a:spLocks noGrp="1"/>
          </p:cNvSpPr>
          <p:nvPr>
            <p:ph type="title"/>
          </p:nvPr>
        </p:nvSpPr>
        <p:spPr/>
        <p:txBody>
          <a:bodyPr>
            <a:normAutofit/>
          </a:bodyPr>
          <a:lstStyle/>
          <a:p>
            <a:r>
              <a:rPr lang="en-US" dirty="0"/>
              <a:t>Exercise: Primary and Secondary color mixing</a:t>
            </a:r>
            <a:br>
              <a:rPr lang="en-US" dirty="0"/>
            </a:br>
            <a:endParaRPr lang="en-US" dirty="0"/>
          </a:p>
        </p:txBody>
      </p:sp>
      <p:sp>
        <p:nvSpPr>
          <p:cNvPr id="3" name="Content Placeholder 2">
            <a:extLst>
              <a:ext uri="{FF2B5EF4-FFF2-40B4-BE49-F238E27FC236}">
                <a16:creationId xmlns:a16="http://schemas.microsoft.com/office/drawing/2014/main" id="{2B1C8E20-1DDA-43BB-A184-52AA2D9520EE}"/>
              </a:ext>
            </a:extLst>
          </p:cNvPr>
          <p:cNvSpPr>
            <a:spLocks noGrp="1"/>
          </p:cNvSpPr>
          <p:nvPr>
            <p:ph sz="half" idx="1"/>
          </p:nvPr>
        </p:nvSpPr>
        <p:spPr>
          <a:xfrm>
            <a:off x="861361" y="1822272"/>
            <a:ext cx="5181600" cy="4351338"/>
          </a:xfrm>
        </p:spPr>
        <p:txBody>
          <a:bodyPr>
            <a:normAutofit/>
          </a:bodyPr>
          <a:lstStyle/>
          <a:p>
            <a:pPr marL="0" indent="0">
              <a:buNone/>
            </a:pPr>
            <a:r>
              <a:rPr lang="en-US" dirty="0"/>
              <a:t>Christmas tree scenario </a:t>
            </a:r>
          </a:p>
          <a:p>
            <a:r>
              <a:rPr lang="en-US" dirty="0"/>
              <a:t>Red is the complement of green</a:t>
            </a:r>
          </a:p>
          <a:p>
            <a:r>
              <a:rPr lang="en-US" dirty="0"/>
              <a:t>The addition of red next to a green can strengthen the green image by contrast </a:t>
            </a:r>
          </a:p>
          <a:p>
            <a:endParaRPr lang="en-US" dirty="0"/>
          </a:p>
        </p:txBody>
      </p:sp>
      <p:sp>
        <p:nvSpPr>
          <p:cNvPr id="5" name="Slide Number Placeholder 4">
            <a:extLst>
              <a:ext uri="{FF2B5EF4-FFF2-40B4-BE49-F238E27FC236}">
                <a16:creationId xmlns:a16="http://schemas.microsoft.com/office/drawing/2014/main" id="{9D98BA42-BF0B-4587-950F-32EF09C7DD5E}"/>
              </a:ext>
            </a:extLst>
          </p:cNvPr>
          <p:cNvSpPr>
            <a:spLocks noGrp="1"/>
          </p:cNvSpPr>
          <p:nvPr>
            <p:ph type="sldNum" sz="quarter" idx="12"/>
          </p:nvPr>
        </p:nvSpPr>
        <p:spPr>
          <a:xfrm>
            <a:off x="8610600" y="6363725"/>
            <a:ext cx="2743200" cy="365125"/>
          </a:xfrm>
        </p:spPr>
        <p:txBody>
          <a:bodyPr/>
          <a:lstStyle/>
          <a:p>
            <a:fld id="{73AF7E2D-C30E-4FA6-BF07-EF4711BED16C}" type="slidenum">
              <a:rPr lang="en-US" smtClean="0"/>
              <a:t>10</a:t>
            </a:fld>
            <a:endParaRPr lang="en-US" dirty="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7ED88D26-E493-4E94-B961-E49DF14E4F08}"/>
                  </a:ext>
                </a:extLst>
              </p14:cNvPr>
              <p14:cNvContentPartPr/>
              <p14:nvPr/>
            </p14:nvContentPartPr>
            <p14:xfrm>
              <a:off x="6667251" y="2005903"/>
              <a:ext cx="3960" cy="2520"/>
            </p14:xfrm>
          </p:contentPart>
        </mc:Choice>
        <mc:Fallback xmlns="">
          <p:pic>
            <p:nvPicPr>
              <p:cNvPr id="6" name="Ink 5">
                <a:extLst>
                  <a:ext uri="{FF2B5EF4-FFF2-40B4-BE49-F238E27FC236}">
                    <a16:creationId xmlns:a16="http://schemas.microsoft.com/office/drawing/2014/main" id="{7ED88D26-E493-4E94-B961-E49DF14E4F08}"/>
                  </a:ext>
                </a:extLst>
              </p:cNvPr>
              <p:cNvPicPr/>
              <p:nvPr/>
            </p:nvPicPr>
            <p:blipFill>
              <a:blip r:embed="rId3"/>
              <a:stretch>
                <a:fillRect/>
              </a:stretch>
            </p:blipFill>
            <p:spPr>
              <a:xfrm>
                <a:off x="6613251" y="1897903"/>
                <a:ext cx="1116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CA44E66A-E3EE-4278-9511-5B8CB6293C79}"/>
                  </a:ext>
                </a:extLst>
              </p14:cNvPr>
              <p14:cNvContentPartPr/>
              <p14:nvPr/>
            </p14:nvContentPartPr>
            <p14:xfrm>
              <a:off x="9818691" y="2813743"/>
              <a:ext cx="360" cy="360"/>
            </p14:xfrm>
          </p:contentPart>
        </mc:Choice>
        <mc:Fallback xmlns="">
          <p:pic>
            <p:nvPicPr>
              <p:cNvPr id="8" name="Ink 7">
                <a:extLst>
                  <a:ext uri="{FF2B5EF4-FFF2-40B4-BE49-F238E27FC236}">
                    <a16:creationId xmlns:a16="http://schemas.microsoft.com/office/drawing/2014/main" id="{CA44E66A-E3EE-4278-9511-5B8CB6293C79}"/>
                  </a:ext>
                </a:extLst>
              </p:cNvPr>
              <p:cNvPicPr/>
              <p:nvPr/>
            </p:nvPicPr>
            <p:blipFill>
              <a:blip r:embed="rId5"/>
              <a:stretch>
                <a:fillRect/>
              </a:stretch>
            </p:blipFill>
            <p:spPr>
              <a:xfrm>
                <a:off x="9764691" y="270574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50FE498-E8FE-437D-A1D1-C879EA849BAA}"/>
                  </a:ext>
                </a:extLst>
              </p14:cNvPr>
              <p14:cNvContentPartPr/>
              <p14:nvPr/>
            </p14:nvContentPartPr>
            <p14:xfrm>
              <a:off x="6618291" y="2046223"/>
              <a:ext cx="360" cy="360"/>
            </p14:xfrm>
          </p:contentPart>
        </mc:Choice>
        <mc:Fallback xmlns="">
          <p:pic>
            <p:nvPicPr>
              <p:cNvPr id="9" name="Ink 8">
                <a:extLst>
                  <a:ext uri="{FF2B5EF4-FFF2-40B4-BE49-F238E27FC236}">
                    <a16:creationId xmlns:a16="http://schemas.microsoft.com/office/drawing/2014/main" id="{550FE498-E8FE-437D-A1D1-C879EA849BAA}"/>
                  </a:ext>
                </a:extLst>
              </p:cNvPr>
              <p:cNvPicPr/>
              <p:nvPr/>
            </p:nvPicPr>
            <p:blipFill>
              <a:blip r:embed="rId5"/>
              <a:stretch>
                <a:fillRect/>
              </a:stretch>
            </p:blipFill>
            <p:spPr>
              <a:xfrm>
                <a:off x="6564291" y="193822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7BFB4537-F511-42EE-897C-EDFFADCE3D4E}"/>
                  </a:ext>
                </a:extLst>
              </p14:cNvPr>
              <p14:cNvContentPartPr/>
              <p14:nvPr/>
            </p14:nvContentPartPr>
            <p14:xfrm>
              <a:off x="6618291" y="2046223"/>
              <a:ext cx="360" cy="360"/>
            </p14:xfrm>
          </p:contentPart>
        </mc:Choice>
        <mc:Fallback xmlns="">
          <p:pic>
            <p:nvPicPr>
              <p:cNvPr id="10" name="Ink 9">
                <a:extLst>
                  <a:ext uri="{FF2B5EF4-FFF2-40B4-BE49-F238E27FC236}">
                    <a16:creationId xmlns:a16="http://schemas.microsoft.com/office/drawing/2014/main" id="{7BFB4537-F511-42EE-897C-EDFFADCE3D4E}"/>
                  </a:ext>
                </a:extLst>
              </p:cNvPr>
              <p:cNvPicPr/>
              <p:nvPr/>
            </p:nvPicPr>
            <p:blipFill>
              <a:blip r:embed="rId5"/>
              <a:stretch>
                <a:fillRect/>
              </a:stretch>
            </p:blipFill>
            <p:spPr>
              <a:xfrm>
                <a:off x="6564291" y="1938223"/>
                <a:ext cx="108000" cy="216000"/>
              </a:xfrm>
              <a:prstGeom prst="rect">
                <a:avLst/>
              </a:prstGeom>
            </p:spPr>
          </p:pic>
        </mc:Fallback>
      </mc:AlternateContent>
      <p:sp>
        <p:nvSpPr>
          <p:cNvPr id="18" name="TextBox 17">
            <a:extLst>
              <a:ext uri="{FF2B5EF4-FFF2-40B4-BE49-F238E27FC236}">
                <a16:creationId xmlns:a16="http://schemas.microsoft.com/office/drawing/2014/main" id="{64734C22-5B74-4063-BDCB-DDCAF1368679}"/>
              </a:ext>
            </a:extLst>
          </p:cNvPr>
          <p:cNvSpPr txBox="1"/>
          <p:nvPr/>
        </p:nvSpPr>
        <p:spPr>
          <a:xfrm>
            <a:off x="6687724" y="1334265"/>
            <a:ext cx="2013067" cy="4288340"/>
          </a:xfrm>
          <a:prstGeom prst="rect">
            <a:avLst/>
          </a:prstGeom>
          <a:noFill/>
          <a:ln>
            <a:solidFill>
              <a:schemeClr val="accent1">
                <a:shade val="50000"/>
              </a:schemeClr>
            </a:solidFill>
          </a:ln>
        </p:spPr>
        <p:txBody>
          <a:bodyPr wrap="square" rtlCol="0">
            <a:spAutoFit/>
          </a:bodyPr>
          <a:lstStyle/>
          <a:p>
            <a:endParaRPr lang="en-US" dirty="0"/>
          </a:p>
        </p:txBody>
      </p:sp>
      <p:sp>
        <p:nvSpPr>
          <p:cNvPr id="19" name="Isosceles Triangle 18">
            <a:extLst>
              <a:ext uri="{FF2B5EF4-FFF2-40B4-BE49-F238E27FC236}">
                <a16:creationId xmlns:a16="http://schemas.microsoft.com/office/drawing/2014/main" id="{B3D5ECBD-04FA-4031-A5B5-6F78B4FFADC4}"/>
              </a:ext>
            </a:extLst>
          </p:cNvPr>
          <p:cNvSpPr/>
          <p:nvPr/>
        </p:nvSpPr>
        <p:spPr>
          <a:xfrm>
            <a:off x="7209522" y="2738822"/>
            <a:ext cx="872348" cy="2576769"/>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0392855-A9A7-4160-8E7F-48C60334D755}"/>
              </a:ext>
            </a:extLst>
          </p:cNvPr>
          <p:cNvSpPr txBox="1"/>
          <p:nvPr/>
        </p:nvSpPr>
        <p:spPr>
          <a:xfrm>
            <a:off x="9083040" y="1334265"/>
            <a:ext cx="1797117" cy="4288340"/>
          </a:xfrm>
          <a:prstGeom prst="rect">
            <a:avLst/>
          </a:prstGeom>
          <a:solidFill>
            <a:srgbClr val="FF0000"/>
          </a:solidFill>
          <a:ln>
            <a:solidFill>
              <a:schemeClr val="accent1">
                <a:shade val="50000"/>
              </a:schemeClr>
            </a:solidFill>
          </a:ln>
        </p:spPr>
        <p:txBody>
          <a:bodyPr wrap="square" rtlCol="0">
            <a:spAutoFit/>
          </a:bodyPr>
          <a:lstStyle/>
          <a:p>
            <a:endParaRPr lang="en-US" dirty="0"/>
          </a:p>
        </p:txBody>
      </p:sp>
      <p:sp>
        <p:nvSpPr>
          <p:cNvPr id="21" name="Isosceles Triangle 20">
            <a:extLst>
              <a:ext uri="{FF2B5EF4-FFF2-40B4-BE49-F238E27FC236}">
                <a16:creationId xmlns:a16="http://schemas.microsoft.com/office/drawing/2014/main" id="{AB8CA034-EE84-48B1-88DB-AEDD527E1328}"/>
              </a:ext>
            </a:extLst>
          </p:cNvPr>
          <p:cNvSpPr/>
          <p:nvPr/>
        </p:nvSpPr>
        <p:spPr>
          <a:xfrm>
            <a:off x="9687562" y="2659828"/>
            <a:ext cx="748528" cy="2508467"/>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17D7B17B-9041-413E-A2BC-23F39848F9C2}"/>
                  </a:ext>
                </a:extLst>
              </p14:cNvPr>
              <p14:cNvContentPartPr/>
              <p14:nvPr/>
            </p14:nvContentPartPr>
            <p14:xfrm>
              <a:off x="10061826" y="3542175"/>
              <a:ext cx="360" cy="360"/>
            </p14:xfrm>
          </p:contentPart>
        </mc:Choice>
        <mc:Fallback xmlns="">
          <p:pic>
            <p:nvPicPr>
              <p:cNvPr id="22" name="Ink 21">
                <a:extLst>
                  <a:ext uri="{FF2B5EF4-FFF2-40B4-BE49-F238E27FC236}">
                    <a16:creationId xmlns:a16="http://schemas.microsoft.com/office/drawing/2014/main" id="{17D7B17B-9041-413E-A2BC-23F39848F9C2}"/>
                  </a:ext>
                </a:extLst>
              </p:cNvPr>
              <p:cNvPicPr/>
              <p:nvPr/>
            </p:nvPicPr>
            <p:blipFill>
              <a:blip r:embed="rId9"/>
              <a:stretch>
                <a:fillRect/>
              </a:stretch>
            </p:blipFill>
            <p:spPr>
              <a:xfrm>
                <a:off x="10007826" y="3434175"/>
                <a:ext cx="108000" cy="216000"/>
              </a:xfrm>
              <a:prstGeom prst="rect">
                <a:avLst/>
              </a:prstGeom>
            </p:spPr>
          </p:pic>
        </mc:Fallback>
      </mc:AlternateContent>
      <p:sp>
        <p:nvSpPr>
          <p:cNvPr id="12" name="Star: 5 Points 11">
            <a:extLst>
              <a:ext uri="{FF2B5EF4-FFF2-40B4-BE49-F238E27FC236}">
                <a16:creationId xmlns:a16="http://schemas.microsoft.com/office/drawing/2014/main" id="{4338697C-F3EC-45D8-ACD9-3BFE308BBF03}"/>
              </a:ext>
            </a:extLst>
          </p:cNvPr>
          <p:cNvSpPr/>
          <p:nvPr/>
        </p:nvSpPr>
        <p:spPr>
          <a:xfrm>
            <a:off x="7515855" y="2399999"/>
            <a:ext cx="259682" cy="33882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ar: 5 Points 27">
            <a:extLst>
              <a:ext uri="{FF2B5EF4-FFF2-40B4-BE49-F238E27FC236}">
                <a16:creationId xmlns:a16="http://schemas.microsoft.com/office/drawing/2014/main" id="{E9FB75A0-20E3-4780-8C44-BA464C3F4992}"/>
              </a:ext>
            </a:extLst>
          </p:cNvPr>
          <p:cNvSpPr/>
          <p:nvPr/>
        </p:nvSpPr>
        <p:spPr>
          <a:xfrm>
            <a:off x="9981598" y="2352638"/>
            <a:ext cx="259682" cy="33882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rapezoid 12">
            <a:extLst>
              <a:ext uri="{FF2B5EF4-FFF2-40B4-BE49-F238E27FC236}">
                <a16:creationId xmlns:a16="http://schemas.microsoft.com/office/drawing/2014/main" id="{A6487488-87FD-4C90-9379-AD631D929A81}"/>
              </a:ext>
            </a:extLst>
          </p:cNvPr>
          <p:cNvSpPr/>
          <p:nvPr/>
        </p:nvSpPr>
        <p:spPr>
          <a:xfrm>
            <a:off x="9981598" y="4678680"/>
            <a:ext cx="129841" cy="338103"/>
          </a:xfrm>
          <a:prstGeom prst="trapezoi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FFA37E18-B2EC-4E0E-84A5-15D9DEE33FF0}"/>
              </a:ext>
            </a:extLst>
          </p:cNvPr>
          <p:cNvSpPr/>
          <p:nvPr/>
        </p:nvSpPr>
        <p:spPr>
          <a:xfrm>
            <a:off x="7580671" y="5315591"/>
            <a:ext cx="194866" cy="338823"/>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5004269B-B561-4685-9E18-8FE49DDE380D}"/>
              </a:ext>
            </a:extLst>
          </p:cNvPr>
          <p:cNvSpPr/>
          <p:nvPr/>
        </p:nvSpPr>
        <p:spPr>
          <a:xfrm>
            <a:off x="9981598" y="5169508"/>
            <a:ext cx="194866" cy="453097"/>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7577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C468-E86B-46A9-AB8D-2A9F1702BC2F}"/>
              </a:ext>
            </a:extLst>
          </p:cNvPr>
          <p:cNvSpPr>
            <a:spLocks noGrp="1"/>
          </p:cNvSpPr>
          <p:nvPr>
            <p:ph type="title"/>
          </p:nvPr>
        </p:nvSpPr>
        <p:spPr/>
        <p:txBody>
          <a:bodyPr>
            <a:normAutofit/>
          </a:bodyPr>
          <a:lstStyle/>
          <a:p>
            <a:r>
              <a:rPr lang="en-US" dirty="0"/>
              <a:t>Exercise: Primary and Secondary color mixing</a:t>
            </a:r>
            <a:br>
              <a:rPr lang="en-US" dirty="0"/>
            </a:br>
            <a:endParaRPr lang="en-US" dirty="0"/>
          </a:p>
        </p:txBody>
      </p:sp>
      <p:sp>
        <p:nvSpPr>
          <p:cNvPr id="3" name="Content Placeholder 2">
            <a:extLst>
              <a:ext uri="{FF2B5EF4-FFF2-40B4-BE49-F238E27FC236}">
                <a16:creationId xmlns:a16="http://schemas.microsoft.com/office/drawing/2014/main" id="{2B1C8E20-1DDA-43BB-A184-52AA2D9520EE}"/>
              </a:ext>
            </a:extLst>
          </p:cNvPr>
          <p:cNvSpPr>
            <a:spLocks noGrp="1"/>
          </p:cNvSpPr>
          <p:nvPr>
            <p:ph sz="half" idx="1"/>
          </p:nvPr>
        </p:nvSpPr>
        <p:spPr/>
        <p:txBody>
          <a:bodyPr>
            <a:normAutofit/>
          </a:bodyPr>
          <a:lstStyle/>
          <a:p>
            <a:pPr marL="0" indent="0">
              <a:buNone/>
            </a:pPr>
            <a:r>
              <a:rPr lang="en-US" dirty="0"/>
              <a:t>Christmas tree scenario </a:t>
            </a:r>
          </a:p>
          <a:p>
            <a:r>
              <a:rPr lang="en-US" dirty="0"/>
              <a:t>Red is the complement of green</a:t>
            </a:r>
          </a:p>
          <a:p>
            <a:r>
              <a:rPr lang="en-US" dirty="0"/>
              <a:t>The addition of red next to green can strengthen the green by contrast </a:t>
            </a:r>
          </a:p>
          <a:p>
            <a:r>
              <a:rPr lang="en-US" dirty="0"/>
              <a:t>The addition of red to green can “tone down” the intensity of complementary colors</a:t>
            </a:r>
          </a:p>
          <a:p>
            <a:endParaRPr lang="en-US" dirty="0"/>
          </a:p>
        </p:txBody>
      </p:sp>
      <p:sp>
        <p:nvSpPr>
          <p:cNvPr id="5" name="Slide Number Placeholder 4">
            <a:extLst>
              <a:ext uri="{FF2B5EF4-FFF2-40B4-BE49-F238E27FC236}">
                <a16:creationId xmlns:a16="http://schemas.microsoft.com/office/drawing/2014/main" id="{9D98BA42-BF0B-4587-950F-32EF09C7DD5E}"/>
              </a:ext>
            </a:extLst>
          </p:cNvPr>
          <p:cNvSpPr>
            <a:spLocks noGrp="1"/>
          </p:cNvSpPr>
          <p:nvPr>
            <p:ph type="sldNum" sz="quarter" idx="12"/>
          </p:nvPr>
        </p:nvSpPr>
        <p:spPr>
          <a:xfrm>
            <a:off x="8610600" y="6363725"/>
            <a:ext cx="2743200" cy="365125"/>
          </a:xfrm>
        </p:spPr>
        <p:txBody>
          <a:bodyPr/>
          <a:lstStyle/>
          <a:p>
            <a:fld id="{73AF7E2D-C30E-4FA6-BF07-EF4711BED16C}" type="slidenum">
              <a:rPr lang="en-US" smtClean="0"/>
              <a:t>11</a:t>
            </a:fld>
            <a:endParaRPr lang="en-US" dirty="0"/>
          </a:p>
        </p:txBody>
      </p:sp>
      <mc:AlternateContent xmlns:mc="http://schemas.openxmlformats.org/markup-compatibility/2006" xmlns:p14="http://schemas.microsoft.com/office/powerpoint/2010/main">
        <mc:Choice Requires="p14">
          <p:contentPart p14:bwMode="auto" r:id="rId2">
            <p14:nvContentPartPr>
              <p14:cNvPr id="17" name="Ink 16">
                <a:extLst>
                  <a:ext uri="{FF2B5EF4-FFF2-40B4-BE49-F238E27FC236}">
                    <a16:creationId xmlns:a16="http://schemas.microsoft.com/office/drawing/2014/main" id="{A98ECBF4-1F87-4797-A631-436234827FB6}"/>
                  </a:ext>
                </a:extLst>
              </p14:cNvPr>
              <p14:cNvContentPartPr/>
              <p14:nvPr/>
            </p14:nvContentPartPr>
            <p14:xfrm>
              <a:off x="6686545" y="6087106"/>
              <a:ext cx="3670920" cy="487800"/>
            </p14:xfrm>
          </p:contentPart>
        </mc:Choice>
        <mc:Fallback xmlns="">
          <p:pic>
            <p:nvPicPr>
              <p:cNvPr id="17" name="Ink 16">
                <a:extLst>
                  <a:ext uri="{FF2B5EF4-FFF2-40B4-BE49-F238E27FC236}">
                    <a16:creationId xmlns:a16="http://schemas.microsoft.com/office/drawing/2014/main" id="{A98ECBF4-1F87-4797-A631-436234827FB6}"/>
                  </a:ext>
                </a:extLst>
              </p:cNvPr>
              <p:cNvPicPr/>
              <p:nvPr/>
            </p:nvPicPr>
            <p:blipFill>
              <a:blip r:embed="rId3"/>
              <a:stretch>
                <a:fillRect/>
              </a:stretch>
            </p:blipFill>
            <p:spPr>
              <a:xfrm>
                <a:off x="6632545" y="5979106"/>
                <a:ext cx="3778560" cy="7034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17D7B17B-9041-413E-A2BC-23F39848F9C2}"/>
                  </a:ext>
                </a:extLst>
              </p14:cNvPr>
              <p14:cNvContentPartPr/>
              <p14:nvPr/>
            </p14:nvContentPartPr>
            <p14:xfrm>
              <a:off x="10884205" y="5523375"/>
              <a:ext cx="360" cy="360"/>
            </p14:xfrm>
          </p:contentPart>
        </mc:Choice>
        <mc:Fallback xmlns="">
          <p:pic>
            <p:nvPicPr>
              <p:cNvPr id="22" name="Ink 21">
                <a:extLst>
                  <a:ext uri="{FF2B5EF4-FFF2-40B4-BE49-F238E27FC236}">
                    <a16:creationId xmlns:a16="http://schemas.microsoft.com/office/drawing/2014/main" id="{17D7B17B-9041-413E-A2BC-23F39848F9C2}"/>
                  </a:ext>
                </a:extLst>
              </p:cNvPr>
              <p:cNvPicPr/>
              <p:nvPr/>
            </p:nvPicPr>
            <p:blipFill>
              <a:blip r:embed="rId5"/>
              <a:stretch>
                <a:fillRect/>
              </a:stretch>
            </p:blipFill>
            <p:spPr>
              <a:xfrm>
                <a:off x="10830205" y="54153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3" name="Ink 22">
                <a:extLst>
                  <a:ext uri="{FF2B5EF4-FFF2-40B4-BE49-F238E27FC236}">
                    <a16:creationId xmlns:a16="http://schemas.microsoft.com/office/drawing/2014/main" id="{19715A38-2C22-4BB3-B616-E0A1E30FCF15}"/>
                  </a:ext>
                </a:extLst>
              </p14:cNvPr>
              <p14:cNvContentPartPr/>
              <p14:nvPr/>
            </p14:nvContentPartPr>
            <p14:xfrm>
              <a:off x="8756028" y="5832940"/>
              <a:ext cx="3121560" cy="376920"/>
            </p14:xfrm>
          </p:contentPart>
        </mc:Choice>
        <mc:Fallback xmlns="">
          <p:pic>
            <p:nvPicPr>
              <p:cNvPr id="23" name="Ink 22">
                <a:extLst>
                  <a:ext uri="{FF2B5EF4-FFF2-40B4-BE49-F238E27FC236}">
                    <a16:creationId xmlns:a16="http://schemas.microsoft.com/office/drawing/2014/main" id="{19715A38-2C22-4BB3-B616-E0A1E30FCF15}"/>
                  </a:ext>
                </a:extLst>
              </p:cNvPr>
              <p:cNvPicPr/>
              <p:nvPr/>
            </p:nvPicPr>
            <p:blipFill>
              <a:blip r:embed="rId7"/>
              <a:stretch>
                <a:fillRect/>
              </a:stretch>
            </p:blipFill>
            <p:spPr>
              <a:xfrm>
                <a:off x="8702034" y="5724940"/>
                <a:ext cx="3229188"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 name="Ink 23">
                <a:extLst>
                  <a:ext uri="{FF2B5EF4-FFF2-40B4-BE49-F238E27FC236}">
                    <a16:creationId xmlns:a16="http://schemas.microsoft.com/office/drawing/2014/main" id="{7F237CEF-1CA0-487E-B9B9-779B9108BEC0}"/>
                  </a:ext>
                </a:extLst>
              </p14:cNvPr>
              <p14:cNvContentPartPr/>
              <p14:nvPr/>
            </p14:nvContentPartPr>
            <p14:xfrm>
              <a:off x="11112805" y="6385935"/>
              <a:ext cx="360" cy="360"/>
            </p14:xfrm>
          </p:contentPart>
        </mc:Choice>
        <mc:Fallback xmlns="">
          <p:pic>
            <p:nvPicPr>
              <p:cNvPr id="24" name="Ink 23">
                <a:extLst>
                  <a:ext uri="{FF2B5EF4-FFF2-40B4-BE49-F238E27FC236}">
                    <a16:creationId xmlns:a16="http://schemas.microsoft.com/office/drawing/2014/main" id="{7F237CEF-1CA0-487E-B9B9-779B9108BEC0}"/>
                  </a:ext>
                </a:extLst>
              </p:cNvPr>
              <p:cNvPicPr/>
              <p:nvPr/>
            </p:nvPicPr>
            <p:blipFill>
              <a:blip r:embed="rId9"/>
              <a:stretch>
                <a:fillRect/>
              </a:stretch>
            </p:blipFill>
            <p:spPr>
              <a:xfrm>
                <a:off x="11058805" y="627793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8726D81A-AC74-4ADE-84C4-227F6B7A6A8D}"/>
                  </a:ext>
                </a:extLst>
              </p14:cNvPr>
              <p14:cNvContentPartPr/>
              <p14:nvPr/>
            </p14:nvContentPartPr>
            <p14:xfrm>
              <a:off x="7214010" y="6027752"/>
              <a:ext cx="1236600" cy="213840"/>
            </p14:xfrm>
          </p:contentPart>
        </mc:Choice>
        <mc:Fallback xmlns="">
          <p:pic>
            <p:nvPicPr>
              <p:cNvPr id="25" name="Ink 24">
                <a:extLst>
                  <a:ext uri="{FF2B5EF4-FFF2-40B4-BE49-F238E27FC236}">
                    <a16:creationId xmlns:a16="http://schemas.microsoft.com/office/drawing/2014/main" id="{8726D81A-AC74-4ADE-84C4-227F6B7A6A8D}"/>
                  </a:ext>
                </a:extLst>
              </p:cNvPr>
              <p:cNvPicPr/>
              <p:nvPr/>
            </p:nvPicPr>
            <p:blipFill>
              <a:blip r:embed="rId11"/>
              <a:stretch>
                <a:fillRect/>
              </a:stretch>
            </p:blipFill>
            <p:spPr>
              <a:xfrm>
                <a:off x="7160010" y="5919752"/>
                <a:ext cx="134424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13BD04F6-C0E0-482E-A6AF-0C00AA2D559F}"/>
                  </a:ext>
                </a:extLst>
              </p14:cNvPr>
              <p14:cNvContentPartPr/>
              <p14:nvPr/>
            </p14:nvContentPartPr>
            <p14:xfrm>
              <a:off x="9476024" y="5832940"/>
              <a:ext cx="6120" cy="360"/>
            </p14:xfrm>
          </p:contentPart>
        </mc:Choice>
        <mc:Fallback xmlns="">
          <p:pic>
            <p:nvPicPr>
              <p:cNvPr id="26" name="Ink 25">
                <a:extLst>
                  <a:ext uri="{FF2B5EF4-FFF2-40B4-BE49-F238E27FC236}">
                    <a16:creationId xmlns:a16="http://schemas.microsoft.com/office/drawing/2014/main" id="{13BD04F6-C0E0-482E-A6AF-0C00AA2D559F}"/>
                  </a:ext>
                </a:extLst>
              </p:cNvPr>
              <p:cNvPicPr/>
              <p:nvPr/>
            </p:nvPicPr>
            <p:blipFill>
              <a:blip r:embed="rId13"/>
              <a:stretch>
                <a:fillRect/>
              </a:stretch>
            </p:blipFill>
            <p:spPr>
              <a:xfrm>
                <a:off x="9425024" y="5724940"/>
                <a:ext cx="1077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145CB04D-B922-4D2C-885B-D825CE71D7E0}"/>
                  </a:ext>
                </a:extLst>
              </p14:cNvPr>
              <p14:cNvContentPartPr/>
              <p14:nvPr/>
            </p14:nvContentPartPr>
            <p14:xfrm>
              <a:off x="11702845" y="6017295"/>
              <a:ext cx="6120" cy="360"/>
            </p14:xfrm>
          </p:contentPart>
        </mc:Choice>
        <mc:Fallback xmlns="">
          <p:pic>
            <p:nvPicPr>
              <p:cNvPr id="27" name="Ink 26">
                <a:extLst>
                  <a:ext uri="{FF2B5EF4-FFF2-40B4-BE49-F238E27FC236}">
                    <a16:creationId xmlns:a16="http://schemas.microsoft.com/office/drawing/2014/main" id="{145CB04D-B922-4D2C-885B-D825CE71D7E0}"/>
                  </a:ext>
                </a:extLst>
              </p:cNvPr>
              <p:cNvPicPr/>
              <p:nvPr/>
            </p:nvPicPr>
            <p:blipFill>
              <a:blip r:embed="rId13"/>
              <a:stretch>
                <a:fillRect/>
              </a:stretch>
            </p:blipFill>
            <p:spPr>
              <a:xfrm>
                <a:off x="11648845" y="5909295"/>
                <a:ext cx="113760" cy="216000"/>
              </a:xfrm>
              <a:prstGeom prst="rect">
                <a:avLst/>
              </a:prstGeom>
            </p:spPr>
          </p:pic>
        </mc:Fallback>
      </mc:AlternateContent>
      <p:sp>
        <p:nvSpPr>
          <p:cNvPr id="4" name="Speech Bubble: Rectangle with Corners Rounded 3">
            <a:extLst>
              <a:ext uri="{FF2B5EF4-FFF2-40B4-BE49-F238E27FC236}">
                <a16:creationId xmlns:a16="http://schemas.microsoft.com/office/drawing/2014/main" id="{91DBC01F-8BAE-40CB-8B81-5F8DEB2C657E}"/>
              </a:ext>
            </a:extLst>
          </p:cNvPr>
          <p:cNvSpPr/>
          <p:nvPr/>
        </p:nvSpPr>
        <p:spPr>
          <a:xfrm>
            <a:off x="6240780" y="3893821"/>
            <a:ext cx="2281225" cy="1849304"/>
          </a:xfrm>
          <a:prstGeom prst="wedgeRoundRectCallout">
            <a:avLst/>
          </a:prstGeom>
          <a:solidFill>
            <a:srgbClr val="990000">
              <a:alpha val="8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Adding green can “tone down” the pure red</a:t>
            </a:r>
          </a:p>
        </p:txBody>
      </p:sp>
      <p:sp>
        <p:nvSpPr>
          <p:cNvPr id="7" name="Speech Bubble: Oval 6">
            <a:extLst>
              <a:ext uri="{FF2B5EF4-FFF2-40B4-BE49-F238E27FC236}">
                <a16:creationId xmlns:a16="http://schemas.microsoft.com/office/drawing/2014/main" id="{7DE3CC28-ABA5-4F7F-A9B1-2133056EA87D}"/>
              </a:ext>
            </a:extLst>
          </p:cNvPr>
          <p:cNvSpPr/>
          <p:nvPr/>
        </p:nvSpPr>
        <p:spPr>
          <a:xfrm>
            <a:off x="8450610" y="6088953"/>
            <a:ext cx="45719" cy="4571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peech Bubble: Rectangle with Corners Rounded 10">
            <a:extLst>
              <a:ext uri="{FF2B5EF4-FFF2-40B4-BE49-F238E27FC236}">
                <a16:creationId xmlns:a16="http://schemas.microsoft.com/office/drawing/2014/main" id="{3569E602-3AEE-47FE-A01F-A4860A4E0417}"/>
              </a:ext>
            </a:extLst>
          </p:cNvPr>
          <p:cNvSpPr/>
          <p:nvPr/>
        </p:nvSpPr>
        <p:spPr>
          <a:xfrm>
            <a:off x="8806523" y="3485791"/>
            <a:ext cx="2672342" cy="1992384"/>
          </a:xfrm>
          <a:prstGeom prst="wedgeRoundRectCallou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Adding too much will make grey or black- all the colors are absorbed </a:t>
            </a:r>
          </a:p>
        </p:txBody>
      </p:sp>
    </p:spTree>
    <p:extLst>
      <p:ext uri="{BB962C8B-B14F-4D97-AF65-F5344CB8AC3E}">
        <p14:creationId xmlns:p14="http://schemas.microsoft.com/office/powerpoint/2010/main" val="285571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0FB5-664D-469F-912B-2B65112B062B}"/>
              </a:ext>
            </a:extLst>
          </p:cNvPr>
          <p:cNvSpPr>
            <a:spLocks noGrp="1"/>
          </p:cNvSpPr>
          <p:nvPr>
            <p:ph type="title"/>
          </p:nvPr>
        </p:nvSpPr>
        <p:spPr>
          <a:xfrm>
            <a:off x="838200" y="1654"/>
            <a:ext cx="10515600" cy="1325563"/>
          </a:xfrm>
        </p:spPr>
        <p:txBody>
          <a:bodyPr>
            <a:normAutofit/>
          </a:bodyPr>
          <a:lstStyle/>
          <a:p>
            <a:pPr algn="ctr"/>
            <a:r>
              <a:rPr lang="en-US" sz="4000" dirty="0"/>
              <a:t>Use of the Color Wheel to Predict Color Mixing</a:t>
            </a:r>
          </a:p>
        </p:txBody>
      </p:sp>
      <p:pic>
        <p:nvPicPr>
          <p:cNvPr id="7" name="Content Placeholder 6">
            <a:extLst>
              <a:ext uri="{FF2B5EF4-FFF2-40B4-BE49-F238E27FC236}">
                <a16:creationId xmlns:a16="http://schemas.microsoft.com/office/drawing/2014/main" id="{415F08E4-0221-45D2-AE31-C312DB0B4FD5}"/>
              </a:ext>
            </a:extLst>
          </p:cNvPr>
          <p:cNvPicPr>
            <a:picLocks noGrp="1" noChangeAspect="1"/>
          </p:cNvPicPr>
          <p:nvPr>
            <p:ph sz="half" idx="1"/>
          </p:nvPr>
        </p:nvPicPr>
        <p:blipFill>
          <a:blip r:embed="rId2"/>
          <a:stretch>
            <a:fillRect/>
          </a:stretch>
        </p:blipFill>
        <p:spPr>
          <a:xfrm>
            <a:off x="639698" y="1440966"/>
            <a:ext cx="5380103" cy="5120656"/>
          </a:xfrm>
          <a:prstGeom prst="rect">
            <a:avLst/>
          </a:prstGeom>
          <a:solidFill>
            <a:srgbClr val="3333FF">
              <a:alpha val="32157"/>
            </a:srgbClr>
          </a:solidFill>
        </p:spPr>
      </p:pic>
      <p:pic>
        <p:nvPicPr>
          <p:cNvPr id="9" name="Content Placeholder 8">
            <a:extLst>
              <a:ext uri="{FF2B5EF4-FFF2-40B4-BE49-F238E27FC236}">
                <a16:creationId xmlns:a16="http://schemas.microsoft.com/office/drawing/2014/main" id="{F0D21D35-884D-4AC7-B207-52BB590D7626}"/>
              </a:ext>
            </a:extLst>
          </p:cNvPr>
          <p:cNvPicPr>
            <a:picLocks noGrp="1" noChangeAspect="1"/>
          </p:cNvPicPr>
          <p:nvPr>
            <p:ph sz="half" idx="2"/>
          </p:nvPr>
        </p:nvPicPr>
        <p:blipFill>
          <a:blip r:embed="rId3"/>
          <a:stretch>
            <a:fillRect/>
          </a:stretch>
        </p:blipFill>
        <p:spPr>
          <a:xfrm>
            <a:off x="7096535" y="1235694"/>
            <a:ext cx="3753864" cy="5120656"/>
          </a:xfrm>
        </p:spPr>
      </p:pic>
      <p:sp>
        <p:nvSpPr>
          <p:cNvPr id="5" name="Slide Number Placeholder 4">
            <a:extLst>
              <a:ext uri="{FF2B5EF4-FFF2-40B4-BE49-F238E27FC236}">
                <a16:creationId xmlns:a16="http://schemas.microsoft.com/office/drawing/2014/main" id="{6B05799C-5756-4616-AD17-687599F538AA}"/>
              </a:ext>
            </a:extLst>
          </p:cNvPr>
          <p:cNvSpPr>
            <a:spLocks noGrp="1"/>
          </p:cNvSpPr>
          <p:nvPr>
            <p:ph type="sldNum" sz="quarter" idx="12"/>
          </p:nvPr>
        </p:nvSpPr>
        <p:spPr/>
        <p:txBody>
          <a:bodyPr/>
          <a:lstStyle/>
          <a:p>
            <a:fld id="{73AF7E2D-C30E-4FA6-BF07-EF4711BED16C}" type="slidenum">
              <a:rPr lang="en-US" smtClean="0"/>
              <a:t>12</a:t>
            </a:fld>
            <a:endParaRPr lang="en-US" dirty="0"/>
          </a:p>
        </p:txBody>
      </p:sp>
      <p:sp>
        <p:nvSpPr>
          <p:cNvPr id="10" name="Rectangle: Rounded Corners 9">
            <a:extLst>
              <a:ext uri="{FF2B5EF4-FFF2-40B4-BE49-F238E27FC236}">
                <a16:creationId xmlns:a16="http://schemas.microsoft.com/office/drawing/2014/main" id="{EDCC7CE0-0CAF-4141-8416-DD5020DCFE7F}"/>
              </a:ext>
            </a:extLst>
          </p:cNvPr>
          <p:cNvSpPr/>
          <p:nvPr/>
        </p:nvSpPr>
        <p:spPr>
          <a:xfrm>
            <a:off x="2512800" y="1463191"/>
            <a:ext cx="1351629" cy="1625609"/>
          </a:xfrm>
          <a:prstGeom prst="roundRect">
            <a:avLst/>
          </a:prstGeom>
          <a:noFill/>
          <a:ln w="57150">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455B5FC-8EE9-474D-ACF1-AF6322395263}"/>
              </a:ext>
            </a:extLst>
          </p:cNvPr>
          <p:cNvPicPr>
            <a:picLocks noChangeAspect="1"/>
          </p:cNvPicPr>
          <p:nvPr/>
        </p:nvPicPr>
        <p:blipFill>
          <a:blip r:embed="rId4"/>
          <a:stretch>
            <a:fillRect/>
          </a:stretch>
        </p:blipFill>
        <p:spPr>
          <a:xfrm>
            <a:off x="7596735" y="1543202"/>
            <a:ext cx="2203568" cy="3662978"/>
          </a:xfrm>
          <a:prstGeom prst="rect">
            <a:avLst/>
          </a:prstGeom>
        </p:spPr>
      </p:pic>
      <p:sp>
        <p:nvSpPr>
          <p:cNvPr id="13" name="TextBox 12">
            <a:extLst>
              <a:ext uri="{FF2B5EF4-FFF2-40B4-BE49-F238E27FC236}">
                <a16:creationId xmlns:a16="http://schemas.microsoft.com/office/drawing/2014/main" id="{4117B5AD-2463-45B5-9E07-B6AD3382B321}"/>
              </a:ext>
            </a:extLst>
          </p:cNvPr>
          <p:cNvSpPr txBox="1"/>
          <p:nvPr/>
        </p:nvSpPr>
        <p:spPr>
          <a:xfrm>
            <a:off x="5248597" y="1463191"/>
            <a:ext cx="1939412" cy="3139321"/>
          </a:xfrm>
          <a:prstGeom prst="rect">
            <a:avLst/>
          </a:prstGeom>
          <a:solidFill>
            <a:srgbClr val="9966FF">
              <a:alpha val="21961"/>
            </a:srgbClr>
          </a:solidFill>
        </p:spPr>
        <p:txBody>
          <a:bodyPr wrap="square" rtlCol="0">
            <a:spAutoFit/>
          </a:bodyPr>
          <a:lstStyle/>
          <a:p>
            <a:r>
              <a:rPr lang="en-US" dirty="0"/>
              <a:t>Rotate the wheel to show the effect of color mixing</a:t>
            </a:r>
          </a:p>
          <a:p>
            <a:endParaRPr lang="en-US" dirty="0"/>
          </a:p>
          <a:p>
            <a:pPr algn="ctr"/>
            <a:r>
              <a:rPr lang="en-US" dirty="0">
                <a:highlight>
                  <a:srgbClr val="FFFF00"/>
                </a:highlight>
              </a:rPr>
              <a:t>Yellow </a:t>
            </a:r>
          </a:p>
          <a:p>
            <a:pPr algn="ctr"/>
            <a:r>
              <a:rPr lang="en-US" dirty="0"/>
              <a:t>Plus </a:t>
            </a:r>
          </a:p>
          <a:p>
            <a:pPr algn="ctr"/>
            <a:r>
              <a:rPr lang="en-US" dirty="0">
                <a:solidFill>
                  <a:srgbClr val="FFC000"/>
                </a:solidFill>
                <a:highlight>
                  <a:srgbClr val="0000FF"/>
                </a:highlight>
              </a:rPr>
              <a:t>Blue</a:t>
            </a:r>
          </a:p>
          <a:p>
            <a:pPr algn="ctr"/>
            <a:endParaRPr lang="en-US" dirty="0">
              <a:solidFill>
                <a:srgbClr val="FFC000"/>
              </a:solidFill>
            </a:endParaRPr>
          </a:p>
          <a:p>
            <a:pPr algn="ctr"/>
            <a:r>
              <a:rPr lang="en-US" dirty="0"/>
              <a:t>Makes </a:t>
            </a:r>
          </a:p>
          <a:p>
            <a:pPr algn="ctr"/>
            <a:endParaRPr lang="en-US" dirty="0"/>
          </a:p>
          <a:p>
            <a:pPr algn="ctr"/>
            <a:r>
              <a:rPr lang="en-US" dirty="0">
                <a:highlight>
                  <a:srgbClr val="00FF00"/>
                </a:highlight>
              </a:rPr>
              <a:t>Green</a:t>
            </a:r>
          </a:p>
        </p:txBody>
      </p:sp>
      <p:sp>
        <p:nvSpPr>
          <p:cNvPr id="14" name="Arrow: Curved Down 13">
            <a:extLst>
              <a:ext uri="{FF2B5EF4-FFF2-40B4-BE49-F238E27FC236}">
                <a16:creationId xmlns:a16="http://schemas.microsoft.com/office/drawing/2014/main" id="{736C30E9-1586-4D8A-AC5C-6F16CB5D760B}"/>
              </a:ext>
            </a:extLst>
          </p:cNvPr>
          <p:cNvSpPr/>
          <p:nvPr/>
        </p:nvSpPr>
        <p:spPr>
          <a:xfrm>
            <a:off x="2064774" y="1179871"/>
            <a:ext cx="2035278" cy="51081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12292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2B20-206D-4AC0-8558-B88EB4B31678}"/>
              </a:ext>
            </a:extLst>
          </p:cNvPr>
          <p:cNvSpPr>
            <a:spLocks noGrp="1"/>
          </p:cNvSpPr>
          <p:nvPr>
            <p:ph type="title"/>
          </p:nvPr>
        </p:nvSpPr>
        <p:spPr/>
        <p:txBody>
          <a:bodyPr/>
          <a:lstStyle/>
          <a:p>
            <a:pPr algn="ctr"/>
            <a:r>
              <a:rPr lang="en-US" dirty="0"/>
              <a:t>Color Triangles</a:t>
            </a:r>
          </a:p>
        </p:txBody>
      </p:sp>
      <p:sp>
        <p:nvSpPr>
          <p:cNvPr id="3" name="Content Placeholder 2">
            <a:extLst>
              <a:ext uri="{FF2B5EF4-FFF2-40B4-BE49-F238E27FC236}">
                <a16:creationId xmlns:a16="http://schemas.microsoft.com/office/drawing/2014/main" id="{38DE0055-4376-4F05-93E2-50218F8DBE4E}"/>
              </a:ext>
            </a:extLst>
          </p:cNvPr>
          <p:cNvSpPr>
            <a:spLocks noGrp="1"/>
          </p:cNvSpPr>
          <p:nvPr>
            <p:ph sz="half" idx="1"/>
          </p:nvPr>
        </p:nvSpPr>
        <p:spPr>
          <a:xfrm>
            <a:off x="771832" y="1390547"/>
            <a:ext cx="5181600" cy="4351338"/>
          </a:xfrm>
        </p:spPr>
        <p:txBody>
          <a:bodyPr/>
          <a:lstStyle/>
          <a:p>
            <a:r>
              <a:rPr lang="en-US" dirty="0"/>
              <a:t>Primary -reflected colors used for paint mixing– red- yellow- - blue </a:t>
            </a:r>
          </a:p>
        </p:txBody>
      </p:sp>
      <p:sp>
        <p:nvSpPr>
          <p:cNvPr id="4" name="Content Placeholder 3">
            <a:extLst>
              <a:ext uri="{FF2B5EF4-FFF2-40B4-BE49-F238E27FC236}">
                <a16:creationId xmlns:a16="http://schemas.microsoft.com/office/drawing/2014/main" id="{258ABB83-0E3D-4C50-BA5C-E31AD5AF6EFB}"/>
              </a:ext>
            </a:extLst>
          </p:cNvPr>
          <p:cNvSpPr>
            <a:spLocks noGrp="1"/>
          </p:cNvSpPr>
          <p:nvPr>
            <p:ph sz="half" idx="2"/>
          </p:nvPr>
        </p:nvSpPr>
        <p:spPr>
          <a:xfrm>
            <a:off x="6256020" y="1324658"/>
            <a:ext cx="5181600" cy="4351338"/>
          </a:xfrm>
        </p:spPr>
        <p:txBody>
          <a:bodyPr/>
          <a:lstStyle/>
          <a:p>
            <a:r>
              <a:rPr lang="en-US" dirty="0"/>
              <a:t>Mixing Primary colors to make secondary colors and find complementary colors</a:t>
            </a:r>
          </a:p>
        </p:txBody>
      </p:sp>
      <p:sp>
        <p:nvSpPr>
          <p:cNvPr id="5" name="Slide Number Placeholder 4">
            <a:extLst>
              <a:ext uri="{FF2B5EF4-FFF2-40B4-BE49-F238E27FC236}">
                <a16:creationId xmlns:a16="http://schemas.microsoft.com/office/drawing/2014/main" id="{3D259C8F-A176-4A42-BC46-97CB38691365}"/>
              </a:ext>
            </a:extLst>
          </p:cNvPr>
          <p:cNvSpPr>
            <a:spLocks noGrp="1"/>
          </p:cNvSpPr>
          <p:nvPr>
            <p:ph type="sldNum" sz="quarter" idx="12"/>
          </p:nvPr>
        </p:nvSpPr>
        <p:spPr/>
        <p:txBody>
          <a:bodyPr/>
          <a:lstStyle/>
          <a:p>
            <a:fld id="{73AF7E2D-C30E-4FA6-BF07-EF4711BED16C}" type="slidenum">
              <a:rPr lang="en-US" smtClean="0"/>
              <a:t>13</a:t>
            </a:fld>
            <a:endParaRPr lang="en-US" dirty="0"/>
          </a:p>
        </p:txBody>
      </p:sp>
      <p:sp>
        <p:nvSpPr>
          <p:cNvPr id="6" name="Isosceles Triangle 5">
            <a:extLst>
              <a:ext uri="{FF2B5EF4-FFF2-40B4-BE49-F238E27FC236}">
                <a16:creationId xmlns:a16="http://schemas.microsoft.com/office/drawing/2014/main" id="{E7D478C7-57EF-4002-902D-6015FF3C7780}"/>
              </a:ext>
            </a:extLst>
          </p:cNvPr>
          <p:cNvSpPr/>
          <p:nvPr/>
        </p:nvSpPr>
        <p:spPr>
          <a:xfrm>
            <a:off x="2168013" y="3060289"/>
            <a:ext cx="2861187" cy="2681596"/>
          </a:xfrm>
          <a:prstGeom prst="triangle">
            <a:avLst/>
          </a:prstGeom>
          <a:noFill/>
          <a:ln w="38100">
            <a:solidFill>
              <a:schemeClr val="accent1">
                <a:shade val="50000"/>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Primary Colors</a:t>
            </a:r>
            <a:r>
              <a:rPr lang="en-US" sz="2000" dirty="0"/>
              <a:t> colors</a:t>
            </a:r>
          </a:p>
        </p:txBody>
      </p:sp>
      <p:sp>
        <p:nvSpPr>
          <p:cNvPr id="7" name="TextBox 6">
            <a:extLst>
              <a:ext uri="{FF2B5EF4-FFF2-40B4-BE49-F238E27FC236}">
                <a16:creationId xmlns:a16="http://schemas.microsoft.com/office/drawing/2014/main" id="{1C1D803B-F393-4C94-81CA-5D5B232E5A58}"/>
              </a:ext>
            </a:extLst>
          </p:cNvPr>
          <p:cNvSpPr txBox="1"/>
          <p:nvPr/>
        </p:nvSpPr>
        <p:spPr>
          <a:xfrm>
            <a:off x="2610464" y="2716109"/>
            <a:ext cx="1799304" cy="369332"/>
          </a:xfrm>
          <a:prstGeom prst="rect">
            <a:avLst/>
          </a:prstGeom>
          <a:solidFill>
            <a:srgbClr val="FF0000"/>
          </a:solidFill>
        </p:spPr>
        <p:txBody>
          <a:bodyPr wrap="square" rtlCol="0">
            <a:spAutoFit/>
          </a:bodyPr>
          <a:lstStyle/>
          <a:p>
            <a:pPr algn="ctr"/>
            <a:r>
              <a:rPr lang="en-US" dirty="0"/>
              <a:t>Red</a:t>
            </a:r>
          </a:p>
        </p:txBody>
      </p:sp>
      <p:sp>
        <p:nvSpPr>
          <p:cNvPr id="8" name="TextBox 7">
            <a:extLst>
              <a:ext uri="{FF2B5EF4-FFF2-40B4-BE49-F238E27FC236}">
                <a16:creationId xmlns:a16="http://schemas.microsoft.com/office/drawing/2014/main" id="{6A818882-8C20-4B9A-93A8-EF345DCC351E}"/>
              </a:ext>
            </a:extLst>
          </p:cNvPr>
          <p:cNvSpPr txBox="1"/>
          <p:nvPr/>
        </p:nvSpPr>
        <p:spPr>
          <a:xfrm>
            <a:off x="1283110" y="5552768"/>
            <a:ext cx="1275735" cy="369332"/>
          </a:xfrm>
          <a:prstGeom prst="rect">
            <a:avLst/>
          </a:prstGeom>
          <a:solidFill>
            <a:srgbClr val="00B0F0"/>
          </a:solidFill>
        </p:spPr>
        <p:txBody>
          <a:bodyPr wrap="square" rtlCol="0">
            <a:spAutoFit/>
          </a:bodyPr>
          <a:lstStyle/>
          <a:p>
            <a:pPr algn="ctr"/>
            <a:r>
              <a:rPr lang="en-US" dirty="0"/>
              <a:t>Blue</a:t>
            </a:r>
          </a:p>
        </p:txBody>
      </p:sp>
      <p:sp>
        <p:nvSpPr>
          <p:cNvPr id="9" name="TextBox 8">
            <a:extLst>
              <a:ext uri="{FF2B5EF4-FFF2-40B4-BE49-F238E27FC236}">
                <a16:creationId xmlns:a16="http://schemas.microsoft.com/office/drawing/2014/main" id="{FEDF21FE-B3F6-4016-81EC-4FFF2B042CA2}"/>
              </a:ext>
            </a:extLst>
          </p:cNvPr>
          <p:cNvSpPr txBox="1"/>
          <p:nvPr/>
        </p:nvSpPr>
        <p:spPr>
          <a:xfrm>
            <a:off x="4350774" y="5552768"/>
            <a:ext cx="1496961" cy="369332"/>
          </a:xfrm>
          <a:prstGeom prst="rect">
            <a:avLst/>
          </a:prstGeom>
          <a:solidFill>
            <a:srgbClr val="FFFF00"/>
          </a:solidFill>
          <a:ln w="28575">
            <a:solidFill>
              <a:schemeClr val="accent1">
                <a:shade val="50000"/>
              </a:schemeClr>
            </a:solidFill>
          </a:ln>
        </p:spPr>
        <p:txBody>
          <a:bodyPr wrap="square" rtlCol="0">
            <a:spAutoFit/>
          </a:bodyPr>
          <a:lstStyle/>
          <a:p>
            <a:pPr algn="ctr"/>
            <a:r>
              <a:rPr lang="en-US" dirty="0"/>
              <a:t>Yellow</a:t>
            </a:r>
          </a:p>
        </p:txBody>
      </p:sp>
      <p:pic>
        <p:nvPicPr>
          <p:cNvPr id="10" name="Picture 9">
            <a:extLst>
              <a:ext uri="{FF2B5EF4-FFF2-40B4-BE49-F238E27FC236}">
                <a16:creationId xmlns:a16="http://schemas.microsoft.com/office/drawing/2014/main" id="{5A23CB82-0B0E-49BD-AE00-C73B34DB6B94}"/>
              </a:ext>
            </a:extLst>
          </p:cNvPr>
          <p:cNvPicPr>
            <a:picLocks noChangeAspect="1"/>
          </p:cNvPicPr>
          <p:nvPr/>
        </p:nvPicPr>
        <p:blipFill>
          <a:blip r:embed="rId2"/>
          <a:stretch>
            <a:fillRect/>
          </a:stretch>
        </p:blipFill>
        <p:spPr>
          <a:xfrm>
            <a:off x="7150481" y="3288772"/>
            <a:ext cx="2920237" cy="2743438"/>
          </a:xfrm>
          <a:prstGeom prst="rect">
            <a:avLst/>
          </a:prstGeom>
        </p:spPr>
      </p:pic>
      <p:pic>
        <p:nvPicPr>
          <p:cNvPr id="11" name="Picture 10">
            <a:extLst>
              <a:ext uri="{FF2B5EF4-FFF2-40B4-BE49-F238E27FC236}">
                <a16:creationId xmlns:a16="http://schemas.microsoft.com/office/drawing/2014/main" id="{3F03A8C2-4283-4E46-9ECB-61A254778441}"/>
              </a:ext>
            </a:extLst>
          </p:cNvPr>
          <p:cNvPicPr>
            <a:picLocks noChangeAspect="1"/>
          </p:cNvPicPr>
          <p:nvPr/>
        </p:nvPicPr>
        <p:blipFill>
          <a:blip r:embed="rId3"/>
          <a:stretch>
            <a:fillRect/>
          </a:stretch>
        </p:blipFill>
        <p:spPr>
          <a:xfrm>
            <a:off x="7731441" y="2971804"/>
            <a:ext cx="1798476" cy="499915"/>
          </a:xfrm>
          <a:prstGeom prst="rect">
            <a:avLst/>
          </a:prstGeom>
        </p:spPr>
      </p:pic>
      <p:pic>
        <p:nvPicPr>
          <p:cNvPr id="12" name="Picture 11">
            <a:extLst>
              <a:ext uri="{FF2B5EF4-FFF2-40B4-BE49-F238E27FC236}">
                <a16:creationId xmlns:a16="http://schemas.microsoft.com/office/drawing/2014/main" id="{A4E4BDE9-62EA-4684-80F4-813627624D77}"/>
              </a:ext>
            </a:extLst>
          </p:cNvPr>
          <p:cNvPicPr>
            <a:picLocks noChangeAspect="1"/>
          </p:cNvPicPr>
          <p:nvPr/>
        </p:nvPicPr>
        <p:blipFill>
          <a:blip r:embed="rId4"/>
          <a:stretch>
            <a:fillRect/>
          </a:stretch>
        </p:blipFill>
        <p:spPr>
          <a:xfrm>
            <a:off x="6346512" y="5856435"/>
            <a:ext cx="1280271" cy="499915"/>
          </a:xfrm>
          <a:prstGeom prst="rect">
            <a:avLst/>
          </a:prstGeom>
        </p:spPr>
      </p:pic>
      <p:sp>
        <p:nvSpPr>
          <p:cNvPr id="13" name="TextBox 12">
            <a:extLst>
              <a:ext uri="{FF2B5EF4-FFF2-40B4-BE49-F238E27FC236}">
                <a16:creationId xmlns:a16="http://schemas.microsoft.com/office/drawing/2014/main" id="{8AB8ECA9-5D58-429C-A010-5DE68EE2DCE1}"/>
              </a:ext>
            </a:extLst>
          </p:cNvPr>
          <p:cNvSpPr txBox="1"/>
          <p:nvPr/>
        </p:nvSpPr>
        <p:spPr>
          <a:xfrm>
            <a:off x="9529917" y="5951268"/>
            <a:ext cx="1496961" cy="369332"/>
          </a:xfrm>
          <a:prstGeom prst="rect">
            <a:avLst/>
          </a:prstGeom>
          <a:solidFill>
            <a:srgbClr val="FFFF00"/>
          </a:solidFill>
          <a:ln w="28575">
            <a:solidFill>
              <a:schemeClr val="accent1">
                <a:shade val="50000"/>
              </a:schemeClr>
            </a:solidFill>
          </a:ln>
        </p:spPr>
        <p:txBody>
          <a:bodyPr wrap="square" rtlCol="0">
            <a:spAutoFit/>
          </a:bodyPr>
          <a:lstStyle/>
          <a:p>
            <a:pPr algn="ctr"/>
            <a:r>
              <a:rPr lang="en-US" dirty="0"/>
              <a:t>Yellow</a:t>
            </a:r>
          </a:p>
        </p:txBody>
      </p:sp>
      <p:sp>
        <p:nvSpPr>
          <p:cNvPr id="14" name="Isosceles Triangle 13">
            <a:extLst>
              <a:ext uri="{FF2B5EF4-FFF2-40B4-BE49-F238E27FC236}">
                <a16:creationId xmlns:a16="http://schemas.microsoft.com/office/drawing/2014/main" id="{32D93672-E311-4234-96BF-564A3447D50B}"/>
              </a:ext>
            </a:extLst>
          </p:cNvPr>
          <p:cNvSpPr/>
          <p:nvPr/>
        </p:nvSpPr>
        <p:spPr>
          <a:xfrm rot="10800000">
            <a:off x="7014792" y="4140933"/>
            <a:ext cx="3231773" cy="2035472"/>
          </a:xfrm>
          <a:prstGeom prst="triangl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C3B127D-7704-443D-B6D0-F8AD77D1C733}"/>
              </a:ext>
            </a:extLst>
          </p:cNvPr>
          <p:cNvSpPr txBox="1"/>
          <p:nvPr/>
        </p:nvSpPr>
        <p:spPr>
          <a:xfrm>
            <a:off x="6089121" y="4031755"/>
            <a:ext cx="1173480" cy="369332"/>
          </a:xfrm>
          <a:prstGeom prst="rect">
            <a:avLst/>
          </a:prstGeom>
          <a:solidFill>
            <a:srgbClr val="9966FF"/>
          </a:solidFill>
        </p:spPr>
        <p:txBody>
          <a:bodyPr wrap="square" rtlCol="0">
            <a:spAutoFit/>
          </a:bodyPr>
          <a:lstStyle/>
          <a:p>
            <a:pPr algn="ctr"/>
            <a:r>
              <a:rPr lang="en-US" dirty="0"/>
              <a:t>Violet</a:t>
            </a:r>
          </a:p>
        </p:txBody>
      </p:sp>
      <p:sp>
        <p:nvSpPr>
          <p:cNvPr id="16" name="TextBox 15">
            <a:extLst>
              <a:ext uri="{FF2B5EF4-FFF2-40B4-BE49-F238E27FC236}">
                <a16:creationId xmlns:a16="http://schemas.microsoft.com/office/drawing/2014/main" id="{731573FC-2798-419A-9D6C-BA0111C7C446}"/>
              </a:ext>
            </a:extLst>
          </p:cNvPr>
          <p:cNvSpPr txBox="1"/>
          <p:nvPr/>
        </p:nvSpPr>
        <p:spPr>
          <a:xfrm>
            <a:off x="8092440" y="4632960"/>
            <a:ext cx="1272540" cy="646331"/>
          </a:xfrm>
          <a:prstGeom prst="rect">
            <a:avLst/>
          </a:prstGeom>
          <a:noFill/>
        </p:spPr>
        <p:txBody>
          <a:bodyPr wrap="square" rtlCol="0">
            <a:spAutoFit/>
          </a:bodyPr>
          <a:lstStyle/>
          <a:p>
            <a:pPr algn="ctr"/>
            <a:r>
              <a:rPr lang="en-US" dirty="0"/>
              <a:t>Secondary Colors</a:t>
            </a:r>
          </a:p>
        </p:txBody>
      </p:sp>
      <p:sp>
        <p:nvSpPr>
          <p:cNvPr id="17" name="TextBox 16">
            <a:extLst>
              <a:ext uri="{FF2B5EF4-FFF2-40B4-BE49-F238E27FC236}">
                <a16:creationId xmlns:a16="http://schemas.microsoft.com/office/drawing/2014/main" id="{88340129-88B0-4184-A3E4-A4CE1C89584A}"/>
              </a:ext>
            </a:extLst>
          </p:cNvPr>
          <p:cNvSpPr txBox="1"/>
          <p:nvPr/>
        </p:nvSpPr>
        <p:spPr>
          <a:xfrm>
            <a:off x="10023987" y="3962400"/>
            <a:ext cx="1173480" cy="369332"/>
          </a:xfrm>
          <a:prstGeom prst="rect">
            <a:avLst/>
          </a:prstGeom>
          <a:solidFill>
            <a:srgbClr val="FFC000"/>
          </a:solidFill>
        </p:spPr>
        <p:txBody>
          <a:bodyPr wrap="square" rtlCol="0">
            <a:spAutoFit/>
          </a:bodyPr>
          <a:lstStyle/>
          <a:p>
            <a:r>
              <a:rPr lang="en-US" dirty="0"/>
              <a:t>Orange</a:t>
            </a:r>
          </a:p>
        </p:txBody>
      </p:sp>
      <p:sp>
        <p:nvSpPr>
          <p:cNvPr id="18" name="TextBox 17">
            <a:extLst>
              <a:ext uri="{FF2B5EF4-FFF2-40B4-BE49-F238E27FC236}">
                <a16:creationId xmlns:a16="http://schemas.microsoft.com/office/drawing/2014/main" id="{6E30AC39-A7B8-4718-AE1F-FAE664514B1E}"/>
              </a:ext>
            </a:extLst>
          </p:cNvPr>
          <p:cNvSpPr txBox="1"/>
          <p:nvPr/>
        </p:nvSpPr>
        <p:spPr>
          <a:xfrm>
            <a:off x="7932420" y="6176406"/>
            <a:ext cx="1226820" cy="369332"/>
          </a:xfrm>
          <a:prstGeom prst="rect">
            <a:avLst/>
          </a:prstGeom>
          <a:solidFill>
            <a:srgbClr val="00B050"/>
          </a:solidFill>
          <a:ln>
            <a:solidFill>
              <a:schemeClr val="accent1">
                <a:shade val="50000"/>
              </a:schemeClr>
            </a:solidFill>
          </a:ln>
        </p:spPr>
        <p:txBody>
          <a:bodyPr wrap="square" rtlCol="0">
            <a:spAutoFit/>
          </a:bodyPr>
          <a:lstStyle/>
          <a:p>
            <a:pPr algn="ctr"/>
            <a:r>
              <a:rPr lang="en-US" dirty="0"/>
              <a:t>Green</a:t>
            </a:r>
          </a:p>
        </p:txBody>
      </p:sp>
    </p:spTree>
    <p:extLst>
      <p:ext uri="{BB962C8B-B14F-4D97-AF65-F5344CB8AC3E}">
        <p14:creationId xmlns:p14="http://schemas.microsoft.com/office/powerpoint/2010/main" val="57111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2B20-206D-4AC0-8558-B88EB4B31678}"/>
              </a:ext>
            </a:extLst>
          </p:cNvPr>
          <p:cNvSpPr>
            <a:spLocks noGrp="1"/>
          </p:cNvSpPr>
          <p:nvPr>
            <p:ph type="title"/>
          </p:nvPr>
        </p:nvSpPr>
        <p:spPr>
          <a:xfrm>
            <a:off x="838200" y="71675"/>
            <a:ext cx="10515600" cy="1325563"/>
          </a:xfrm>
        </p:spPr>
        <p:txBody>
          <a:bodyPr/>
          <a:lstStyle/>
          <a:p>
            <a:pPr algn="ctr"/>
            <a:r>
              <a:rPr lang="en-US" dirty="0"/>
              <a:t>Color Triangles</a:t>
            </a:r>
          </a:p>
        </p:txBody>
      </p:sp>
      <p:sp>
        <p:nvSpPr>
          <p:cNvPr id="21" name="Content Placeholder 20">
            <a:extLst>
              <a:ext uri="{FF2B5EF4-FFF2-40B4-BE49-F238E27FC236}">
                <a16:creationId xmlns:a16="http://schemas.microsoft.com/office/drawing/2014/main" id="{B1D77DA3-EEFD-4600-8BC0-B0C659B93A11}"/>
              </a:ext>
            </a:extLst>
          </p:cNvPr>
          <p:cNvSpPr>
            <a:spLocks noGrp="1"/>
          </p:cNvSpPr>
          <p:nvPr>
            <p:ph sz="half" idx="1"/>
          </p:nvPr>
        </p:nvSpPr>
        <p:spPr>
          <a:xfrm>
            <a:off x="371184" y="1161145"/>
            <a:ext cx="5379720" cy="4790123"/>
          </a:xfrm>
        </p:spPr>
        <p:txBody>
          <a:bodyPr>
            <a:normAutofit fontScale="85000" lnSpcReduction="10000"/>
          </a:bodyPr>
          <a:lstStyle/>
          <a:p>
            <a:r>
              <a:rPr lang="en-US" dirty="0"/>
              <a:t>The Art of Color: Color Wheel &amp; Color Relationships</a:t>
            </a:r>
          </a:p>
          <a:p>
            <a:r>
              <a:rPr lang="en-US" sz="2000" dirty="0"/>
              <a:t>online.maryville.edu/liberal-arts-degrees/the-art-of-color/   </a:t>
            </a:r>
          </a:p>
          <a:p>
            <a:r>
              <a:rPr lang="en-US" sz="2000" u="sng" dirty="0"/>
              <a:t>Primary colors </a:t>
            </a:r>
            <a:r>
              <a:rPr lang="en-US" sz="2000" dirty="0"/>
              <a:t>include yellow, blue, and red. These are colors that can’t be created by mixing of other colors. Instead, they combine to create secondary colors, which in turn combine to create tertiary colors. In effect, all colors stem from the three primaries.</a:t>
            </a:r>
          </a:p>
          <a:p>
            <a:r>
              <a:rPr lang="en-US" sz="2000" u="sng" dirty="0"/>
              <a:t>Secondary Colors </a:t>
            </a:r>
          </a:p>
          <a:p>
            <a:r>
              <a:rPr lang="en-US" sz="2000" dirty="0"/>
              <a:t>Definition of secondary color. : a color formed by mixing two primary colors in equal or equivalent quantities. https://www.merriam-webster.com/dictionary/secondary color </a:t>
            </a:r>
          </a:p>
          <a:p>
            <a:r>
              <a:rPr lang="en-US" sz="2000" dirty="0"/>
              <a:t>Complementary colors</a:t>
            </a:r>
          </a:p>
          <a:p>
            <a:r>
              <a:rPr lang="en-US" sz="2000" dirty="0"/>
              <a:t> One of two colors (such as red and green) that are very different from each other and produce a dull color (such as brown or gray) when they are mixed together</a:t>
            </a:r>
          </a:p>
          <a:p>
            <a:pPr marL="0" indent="0">
              <a:buNone/>
            </a:pPr>
            <a:endParaRPr lang="en-US" sz="2000" dirty="0"/>
          </a:p>
        </p:txBody>
      </p:sp>
      <p:sp>
        <p:nvSpPr>
          <p:cNvPr id="4" name="Content Placeholder 3">
            <a:extLst>
              <a:ext uri="{FF2B5EF4-FFF2-40B4-BE49-F238E27FC236}">
                <a16:creationId xmlns:a16="http://schemas.microsoft.com/office/drawing/2014/main" id="{258ABB83-0E3D-4C50-BA5C-E31AD5AF6EFB}"/>
              </a:ext>
            </a:extLst>
          </p:cNvPr>
          <p:cNvSpPr>
            <a:spLocks noGrp="1"/>
          </p:cNvSpPr>
          <p:nvPr>
            <p:ph sz="half" idx="2"/>
          </p:nvPr>
        </p:nvSpPr>
        <p:spPr/>
        <p:txBody>
          <a:bodyPr>
            <a:normAutofit fontScale="85000" lnSpcReduction="10000"/>
          </a:bodyPr>
          <a:lstStyle/>
          <a:p>
            <a:r>
              <a:rPr lang="en-US" dirty="0"/>
              <a:t>Mixing Primary colors to make secondary colors and find complementary colors</a:t>
            </a:r>
          </a:p>
        </p:txBody>
      </p:sp>
      <p:sp>
        <p:nvSpPr>
          <p:cNvPr id="5" name="Slide Number Placeholder 4">
            <a:extLst>
              <a:ext uri="{FF2B5EF4-FFF2-40B4-BE49-F238E27FC236}">
                <a16:creationId xmlns:a16="http://schemas.microsoft.com/office/drawing/2014/main" id="{3D259C8F-A176-4A42-BC46-97CB38691365}"/>
              </a:ext>
            </a:extLst>
          </p:cNvPr>
          <p:cNvSpPr>
            <a:spLocks noGrp="1"/>
          </p:cNvSpPr>
          <p:nvPr>
            <p:ph type="sldNum" sz="quarter" idx="12"/>
          </p:nvPr>
        </p:nvSpPr>
        <p:spPr/>
        <p:txBody>
          <a:bodyPr/>
          <a:lstStyle/>
          <a:p>
            <a:fld id="{73AF7E2D-C30E-4FA6-BF07-EF4711BED16C}" type="slidenum">
              <a:rPr lang="en-US" smtClean="0"/>
              <a:t>14</a:t>
            </a:fld>
            <a:endParaRPr lang="en-US" dirty="0"/>
          </a:p>
        </p:txBody>
      </p:sp>
      <p:pic>
        <p:nvPicPr>
          <p:cNvPr id="10" name="Picture 9">
            <a:extLst>
              <a:ext uri="{FF2B5EF4-FFF2-40B4-BE49-F238E27FC236}">
                <a16:creationId xmlns:a16="http://schemas.microsoft.com/office/drawing/2014/main" id="{5A23CB82-0B0E-49BD-AE00-C73B34DB6B94}"/>
              </a:ext>
            </a:extLst>
          </p:cNvPr>
          <p:cNvPicPr>
            <a:picLocks noChangeAspect="1"/>
          </p:cNvPicPr>
          <p:nvPr/>
        </p:nvPicPr>
        <p:blipFill>
          <a:blip r:embed="rId2"/>
          <a:stretch>
            <a:fillRect/>
          </a:stretch>
        </p:blipFill>
        <p:spPr>
          <a:xfrm>
            <a:off x="7150481" y="3288772"/>
            <a:ext cx="2920237" cy="2743438"/>
          </a:xfrm>
          <a:prstGeom prst="rect">
            <a:avLst/>
          </a:prstGeom>
        </p:spPr>
      </p:pic>
      <p:pic>
        <p:nvPicPr>
          <p:cNvPr id="11" name="Picture 10">
            <a:extLst>
              <a:ext uri="{FF2B5EF4-FFF2-40B4-BE49-F238E27FC236}">
                <a16:creationId xmlns:a16="http://schemas.microsoft.com/office/drawing/2014/main" id="{3F03A8C2-4283-4E46-9ECB-61A254778441}"/>
              </a:ext>
            </a:extLst>
          </p:cNvPr>
          <p:cNvPicPr>
            <a:picLocks noChangeAspect="1"/>
          </p:cNvPicPr>
          <p:nvPr/>
        </p:nvPicPr>
        <p:blipFill>
          <a:blip r:embed="rId3"/>
          <a:stretch>
            <a:fillRect/>
          </a:stretch>
        </p:blipFill>
        <p:spPr>
          <a:xfrm>
            <a:off x="7731441" y="2971804"/>
            <a:ext cx="1798476" cy="499915"/>
          </a:xfrm>
          <a:prstGeom prst="rect">
            <a:avLst/>
          </a:prstGeom>
        </p:spPr>
      </p:pic>
      <p:pic>
        <p:nvPicPr>
          <p:cNvPr id="12" name="Picture 11">
            <a:extLst>
              <a:ext uri="{FF2B5EF4-FFF2-40B4-BE49-F238E27FC236}">
                <a16:creationId xmlns:a16="http://schemas.microsoft.com/office/drawing/2014/main" id="{A4E4BDE9-62EA-4684-80F4-813627624D77}"/>
              </a:ext>
            </a:extLst>
          </p:cNvPr>
          <p:cNvPicPr>
            <a:picLocks noChangeAspect="1"/>
          </p:cNvPicPr>
          <p:nvPr/>
        </p:nvPicPr>
        <p:blipFill>
          <a:blip r:embed="rId4"/>
          <a:stretch>
            <a:fillRect/>
          </a:stretch>
        </p:blipFill>
        <p:spPr>
          <a:xfrm>
            <a:off x="6346512" y="5856435"/>
            <a:ext cx="1280271" cy="499915"/>
          </a:xfrm>
          <a:prstGeom prst="rect">
            <a:avLst/>
          </a:prstGeom>
        </p:spPr>
      </p:pic>
      <p:sp>
        <p:nvSpPr>
          <p:cNvPr id="13" name="TextBox 12">
            <a:extLst>
              <a:ext uri="{FF2B5EF4-FFF2-40B4-BE49-F238E27FC236}">
                <a16:creationId xmlns:a16="http://schemas.microsoft.com/office/drawing/2014/main" id="{8AB8ECA9-5D58-429C-A010-5DE68EE2DCE1}"/>
              </a:ext>
            </a:extLst>
          </p:cNvPr>
          <p:cNvSpPr txBox="1"/>
          <p:nvPr/>
        </p:nvSpPr>
        <p:spPr>
          <a:xfrm>
            <a:off x="9529917" y="5951268"/>
            <a:ext cx="1496961" cy="369332"/>
          </a:xfrm>
          <a:prstGeom prst="rect">
            <a:avLst/>
          </a:prstGeom>
          <a:solidFill>
            <a:srgbClr val="FFFF00"/>
          </a:solidFill>
          <a:ln w="28575">
            <a:solidFill>
              <a:schemeClr val="accent1">
                <a:shade val="50000"/>
              </a:schemeClr>
            </a:solidFill>
          </a:ln>
        </p:spPr>
        <p:txBody>
          <a:bodyPr wrap="square" rtlCol="0">
            <a:spAutoFit/>
          </a:bodyPr>
          <a:lstStyle/>
          <a:p>
            <a:pPr algn="ctr"/>
            <a:r>
              <a:rPr lang="en-US" dirty="0"/>
              <a:t>Yellow</a:t>
            </a:r>
          </a:p>
        </p:txBody>
      </p:sp>
      <p:sp>
        <p:nvSpPr>
          <p:cNvPr id="14" name="Isosceles Triangle 13">
            <a:extLst>
              <a:ext uri="{FF2B5EF4-FFF2-40B4-BE49-F238E27FC236}">
                <a16:creationId xmlns:a16="http://schemas.microsoft.com/office/drawing/2014/main" id="{32D93672-E311-4234-96BF-564A3447D50B}"/>
              </a:ext>
            </a:extLst>
          </p:cNvPr>
          <p:cNvSpPr/>
          <p:nvPr/>
        </p:nvSpPr>
        <p:spPr>
          <a:xfrm rot="10800000">
            <a:off x="7014792" y="4140933"/>
            <a:ext cx="3231773" cy="2035472"/>
          </a:xfrm>
          <a:prstGeom prst="triangl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C3B127D-7704-443D-B6D0-F8AD77D1C733}"/>
              </a:ext>
            </a:extLst>
          </p:cNvPr>
          <p:cNvSpPr txBox="1"/>
          <p:nvPr/>
        </p:nvSpPr>
        <p:spPr>
          <a:xfrm>
            <a:off x="6089121" y="4031755"/>
            <a:ext cx="1173480" cy="369332"/>
          </a:xfrm>
          <a:prstGeom prst="rect">
            <a:avLst/>
          </a:prstGeom>
          <a:solidFill>
            <a:srgbClr val="9966FF"/>
          </a:solidFill>
        </p:spPr>
        <p:txBody>
          <a:bodyPr wrap="square" rtlCol="0">
            <a:spAutoFit/>
          </a:bodyPr>
          <a:lstStyle/>
          <a:p>
            <a:pPr algn="ctr"/>
            <a:r>
              <a:rPr lang="en-US" dirty="0"/>
              <a:t>Violet</a:t>
            </a:r>
          </a:p>
        </p:txBody>
      </p:sp>
      <p:sp>
        <p:nvSpPr>
          <p:cNvPr id="16" name="TextBox 15">
            <a:extLst>
              <a:ext uri="{FF2B5EF4-FFF2-40B4-BE49-F238E27FC236}">
                <a16:creationId xmlns:a16="http://schemas.microsoft.com/office/drawing/2014/main" id="{731573FC-2798-419A-9D6C-BA0111C7C446}"/>
              </a:ext>
            </a:extLst>
          </p:cNvPr>
          <p:cNvSpPr txBox="1"/>
          <p:nvPr/>
        </p:nvSpPr>
        <p:spPr>
          <a:xfrm>
            <a:off x="8092440" y="4632960"/>
            <a:ext cx="1272540" cy="646331"/>
          </a:xfrm>
          <a:prstGeom prst="rect">
            <a:avLst/>
          </a:prstGeom>
          <a:noFill/>
        </p:spPr>
        <p:txBody>
          <a:bodyPr wrap="square" rtlCol="0">
            <a:spAutoFit/>
          </a:bodyPr>
          <a:lstStyle/>
          <a:p>
            <a:pPr algn="ctr"/>
            <a:r>
              <a:rPr lang="en-US" dirty="0"/>
              <a:t>Secondary Colors</a:t>
            </a:r>
          </a:p>
        </p:txBody>
      </p:sp>
      <p:sp>
        <p:nvSpPr>
          <p:cNvPr id="17" name="TextBox 16">
            <a:extLst>
              <a:ext uri="{FF2B5EF4-FFF2-40B4-BE49-F238E27FC236}">
                <a16:creationId xmlns:a16="http://schemas.microsoft.com/office/drawing/2014/main" id="{88340129-88B0-4184-A3E4-A4CE1C89584A}"/>
              </a:ext>
            </a:extLst>
          </p:cNvPr>
          <p:cNvSpPr txBox="1"/>
          <p:nvPr/>
        </p:nvSpPr>
        <p:spPr>
          <a:xfrm>
            <a:off x="10023987" y="3962400"/>
            <a:ext cx="1173480" cy="369332"/>
          </a:xfrm>
          <a:prstGeom prst="rect">
            <a:avLst/>
          </a:prstGeom>
          <a:solidFill>
            <a:srgbClr val="FFC000"/>
          </a:solidFill>
        </p:spPr>
        <p:txBody>
          <a:bodyPr wrap="square" rtlCol="0">
            <a:spAutoFit/>
          </a:bodyPr>
          <a:lstStyle/>
          <a:p>
            <a:r>
              <a:rPr lang="en-US" dirty="0"/>
              <a:t>Orange</a:t>
            </a:r>
          </a:p>
        </p:txBody>
      </p:sp>
      <p:sp>
        <p:nvSpPr>
          <p:cNvPr id="18" name="TextBox 17">
            <a:extLst>
              <a:ext uri="{FF2B5EF4-FFF2-40B4-BE49-F238E27FC236}">
                <a16:creationId xmlns:a16="http://schemas.microsoft.com/office/drawing/2014/main" id="{6E30AC39-A7B8-4718-AE1F-FAE664514B1E}"/>
              </a:ext>
            </a:extLst>
          </p:cNvPr>
          <p:cNvSpPr txBox="1"/>
          <p:nvPr/>
        </p:nvSpPr>
        <p:spPr>
          <a:xfrm>
            <a:off x="7932420" y="6176406"/>
            <a:ext cx="1226820" cy="369332"/>
          </a:xfrm>
          <a:prstGeom prst="rect">
            <a:avLst/>
          </a:prstGeom>
          <a:solidFill>
            <a:srgbClr val="00B050"/>
          </a:solidFill>
          <a:ln>
            <a:solidFill>
              <a:schemeClr val="accent1">
                <a:shade val="50000"/>
              </a:schemeClr>
            </a:solidFill>
          </a:ln>
        </p:spPr>
        <p:txBody>
          <a:bodyPr wrap="square" rtlCol="0">
            <a:spAutoFit/>
          </a:bodyPr>
          <a:lstStyle/>
          <a:p>
            <a:pPr algn="ctr"/>
            <a:r>
              <a:rPr lang="en-US" dirty="0"/>
              <a:t>Green</a:t>
            </a:r>
          </a:p>
        </p:txBody>
      </p:sp>
    </p:spTree>
    <p:extLst>
      <p:ext uri="{BB962C8B-B14F-4D97-AF65-F5344CB8AC3E}">
        <p14:creationId xmlns:p14="http://schemas.microsoft.com/office/powerpoint/2010/main" val="218393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94FD-3C55-4026-B296-43232EDD43F8}"/>
              </a:ext>
            </a:extLst>
          </p:cNvPr>
          <p:cNvSpPr>
            <a:spLocks noGrp="1"/>
          </p:cNvSpPr>
          <p:nvPr>
            <p:ph type="title"/>
          </p:nvPr>
        </p:nvSpPr>
        <p:spPr/>
        <p:txBody>
          <a:bodyPr/>
          <a:lstStyle/>
          <a:p>
            <a:r>
              <a:rPr lang="en-US" dirty="0"/>
              <a:t>Fall leaves scenario yellow and red -&gt; orange</a:t>
            </a:r>
          </a:p>
        </p:txBody>
      </p:sp>
      <p:pic>
        <p:nvPicPr>
          <p:cNvPr id="7" name="Content Placeholder 6" descr="Deciduous tree outline">
            <a:extLst>
              <a:ext uri="{FF2B5EF4-FFF2-40B4-BE49-F238E27FC236}">
                <a16:creationId xmlns:a16="http://schemas.microsoft.com/office/drawing/2014/main" id="{88EE6614-D8A3-4869-974D-3F7BDEDC70C4}"/>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5140" y="2401094"/>
            <a:ext cx="1889760" cy="1889760"/>
          </a:xfrm>
        </p:spPr>
      </p:pic>
      <p:pic>
        <p:nvPicPr>
          <p:cNvPr id="9" name="Content Placeholder 8" descr="Maple Leaf outline">
            <a:extLst>
              <a:ext uri="{FF2B5EF4-FFF2-40B4-BE49-F238E27FC236}">
                <a16:creationId xmlns:a16="http://schemas.microsoft.com/office/drawing/2014/main" id="{B226F103-65FE-42AD-A5E7-3CAA3409E75B}"/>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0125" y="2651919"/>
            <a:ext cx="914400" cy="914400"/>
          </a:xfrm>
        </p:spPr>
      </p:pic>
      <p:sp>
        <p:nvSpPr>
          <p:cNvPr id="5" name="Slide Number Placeholder 4">
            <a:extLst>
              <a:ext uri="{FF2B5EF4-FFF2-40B4-BE49-F238E27FC236}">
                <a16:creationId xmlns:a16="http://schemas.microsoft.com/office/drawing/2014/main" id="{9AF03D86-3AAD-40C2-8800-E8C48FD6CCAA}"/>
              </a:ext>
            </a:extLst>
          </p:cNvPr>
          <p:cNvSpPr>
            <a:spLocks noGrp="1"/>
          </p:cNvSpPr>
          <p:nvPr>
            <p:ph type="sldNum" sz="quarter" idx="12"/>
          </p:nvPr>
        </p:nvSpPr>
        <p:spPr/>
        <p:txBody>
          <a:bodyPr/>
          <a:lstStyle/>
          <a:p>
            <a:fld id="{73AF7E2D-C30E-4FA6-BF07-EF4711BED16C}" type="slidenum">
              <a:rPr lang="en-US" smtClean="0"/>
              <a:t>15</a:t>
            </a:fld>
            <a:endParaRPr lang="en-US" dirty="0"/>
          </a:p>
        </p:txBody>
      </p:sp>
      <p:pic>
        <p:nvPicPr>
          <p:cNvPr id="10" name="Content Placeholder 8" descr="Maple Leaf outline">
            <a:extLst>
              <a:ext uri="{FF2B5EF4-FFF2-40B4-BE49-F238E27FC236}">
                <a16:creationId xmlns:a16="http://schemas.microsoft.com/office/drawing/2014/main" id="{507AED88-DA21-423F-AF25-9C67F3FC67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94560" y="2683193"/>
            <a:ext cx="914400" cy="914400"/>
          </a:xfrm>
          <a:prstGeom prst="rect">
            <a:avLst/>
          </a:prstGeom>
        </p:spPr>
      </p:pic>
      <p:pic>
        <p:nvPicPr>
          <p:cNvPr id="11" name="Content Placeholder 8" descr="Maple Leaf outline">
            <a:extLst>
              <a:ext uri="{FF2B5EF4-FFF2-40B4-BE49-F238E27FC236}">
                <a16:creationId xmlns:a16="http://schemas.microsoft.com/office/drawing/2014/main" id="{B06301A6-9EAE-4DD5-9099-6BAC022C7C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23260" y="2683193"/>
            <a:ext cx="914400" cy="914400"/>
          </a:xfrm>
          <a:prstGeom prst="rect">
            <a:avLst/>
          </a:prstGeom>
        </p:spPr>
      </p:pic>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A1A5F1D3-58E1-47E8-86A1-DA544769F14B}"/>
                  </a:ext>
                </a:extLst>
              </p14:cNvPr>
              <p14:cNvContentPartPr/>
              <p14:nvPr/>
            </p14:nvContentPartPr>
            <p14:xfrm>
              <a:off x="1290565" y="3952695"/>
              <a:ext cx="2692440" cy="325080"/>
            </p14:xfrm>
          </p:contentPart>
        </mc:Choice>
        <mc:Fallback xmlns="">
          <p:pic>
            <p:nvPicPr>
              <p:cNvPr id="12" name="Ink 11">
                <a:extLst>
                  <a:ext uri="{FF2B5EF4-FFF2-40B4-BE49-F238E27FC236}">
                    <a16:creationId xmlns:a16="http://schemas.microsoft.com/office/drawing/2014/main" id="{A1A5F1D3-58E1-47E8-86A1-DA544769F14B}"/>
                  </a:ext>
                </a:extLst>
              </p:cNvPr>
              <p:cNvPicPr/>
              <p:nvPr/>
            </p:nvPicPr>
            <p:blipFill>
              <a:blip r:embed="rId11"/>
              <a:stretch>
                <a:fillRect/>
              </a:stretch>
            </p:blipFill>
            <p:spPr>
              <a:xfrm>
                <a:off x="1236565" y="3845055"/>
                <a:ext cx="2800080" cy="540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CC1B91FE-33E2-4162-9525-3C8C05D55489}"/>
                  </a:ext>
                </a:extLst>
              </p14:cNvPr>
              <p14:cNvContentPartPr/>
              <p14:nvPr/>
            </p14:nvContentPartPr>
            <p14:xfrm>
              <a:off x="4970125" y="4070415"/>
              <a:ext cx="360" cy="360"/>
            </p14:xfrm>
          </p:contentPart>
        </mc:Choice>
        <mc:Fallback xmlns="">
          <p:pic>
            <p:nvPicPr>
              <p:cNvPr id="13" name="Ink 12">
                <a:extLst>
                  <a:ext uri="{FF2B5EF4-FFF2-40B4-BE49-F238E27FC236}">
                    <a16:creationId xmlns:a16="http://schemas.microsoft.com/office/drawing/2014/main" id="{CC1B91FE-33E2-4162-9525-3C8C05D55489}"/>
                  </a:ext>
                </a:extLst>
              </p:cNvPr>
              <p:cNvPicPr/>
              <p:nvPr/>
            </p:nvPicPr>
            <p:blipFill>
              <a:blip r:embed="rId13"/>
              <a:stretch>
                <a:fillRect/>
              </a:stretch>
            </p:blipFill>
            <p:spPr>
              <a:xfrm>
                <a:off x="4916125" y="39627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22717EC1-167C-461E-BCA5-5701F94E6E81}"/>
                  </a:ext>
                </a:extLst>
              </p14:cNvPr>
              <p14:cNvContentPartPr/>
              <p14:nvPr/>
            </p14:nvContentPartPr>
            <p14:xfrm>
              <a:off x="6842845" y="2234415"/>
              <a:ext cx="360" cy="360"/>
            </p14:xfrm>
          </p:contentPart>
        </mc:Choice>
        <mc:Fallback xmlns="">
          <p:pic>
            <p:nvPicPr>
              <p:cNvPr id="14" name="Ink 13">
                <a:extLst>
                  <a:ext uri="{FF2B5EF4-FFF2-40B4-BE49-F238E27FC236}">
                    <a16:creationId xmlns:a16="http://schemas.microsoft.com/office/drawing/2014/main" id="{22717EC1-167C-461E-BCA5-5701F94E6E81}"/>
                  </a:ext>
                </a:extLst>
              </p:cNvPr>
              <p:cNvPicPr/>
              <p:nvPr/>
            </p:nvPicPr>
            <p:blipFill>
              <a:blip r:embed="rId15"/>
              <a:stretch>
                <a:fillRect/>
              </a:stretch>
            </p:blipFill>
            <p:spPr>
              <a:xfrm>
                <a:off x="6789205" y="21267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3146CAB8-48F1-480C-A573-D4137F497E03}"/>
                  </a:ext>
                </a:extLst>
              </p14:cNvPr>
              <p14:cNvContentPartPr/>
              <p14:nvPr/>
            </p14:nvContentPartPr>
            <p14:xfrm>
              <a:off x="2350405" y="3952695"/>
              <a:ext cx="2289240" cy="407880"/>
            </p14:xfrm>
          </p:contentPart>
        </mc:Choice>
        <mc:Fallback xmlns="">
          <p:pic>
            <p:nvPicPr>
              <p:cNvPr id="15" name="Ink 14">
                <a:extLst>
                  <a:ext uri="{FF2B5EF4-FFF2-40B4-BE49-F238E27FC236}">
                    <a16:creationId xmlns:a16="http://schemas.microsoft.com/office/drawing/2014/main" id="{3146CAB8-48F1-480C-A573-D4137F497E03}"/>
                  </a:ext>
                </a:extLst>
              </p:cNvPr>
              <p:cNvPicPr/>
              <p:nvPr/>
            </p:nvPicPr>
            <p:blipFill>
              <a:blip r:embed="rId17"/>
              <a:stretch>
                <a:fillRect/>
              </a:stretch>
            </p:blipFill>
            <p:spPr>
              <a:xfrm>
                <a:off x="2296405" y="3845055"/>
                <a:ext cx="2396880" cy="623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7202BD49-88C7-44A3-A0B9-29E3C86FBAF4}"/>
                  </a:ext>
                </a:extLst>
              </p14:cNvPr>
              <p14:cNvContentPartPr/>
              <p14:nvPr/>
            </p14:nvContentPartPr>
            <p14:xfrm>
              <a:off x="2438965" y="3758655"/>
              <a:ext cx="1693800" cy="668880"/>
            </p14:xfrm>
          </p:contentPart>
        </mc:Choice>
        <mc:Fallback xmlns="">
          <p:pic>
            <p:nvPicPr>
              <p:cNvPr id="16" name="Ink 15">
                <a:extLst>
                  <a:ext uri="{FF2B5EF4-FFF2-40B4-BE49-F238E27FC236}">
                    <a16:creationId xmlns:a16="http://schemas.microsoft.com/office/drawing/2014/main" id="{7202BD49-88C7-44A3-A0B9-29E3C86FBAF4}"/>
                  </a:ext>
                </a:extLst>
              </p:cNvPr>
              <p:cNvPicPr/>
              <p:nvPr/>
            </p:nvPicPr>
            <p:blipFill>
              <a:blip r:embed="rId19"/>
              <a:stretch>
                <a:fillRect/>
              </a:stretch>
            </p:blipFill>
            <p:spPr>
              <a:xfrm>
                <a:off x="2385325" y="3650655"/>
                <a:ext cx="1801440" cy="884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Ink 16">
                <a:extLst>
                  <a:ext uri="{FF2B5EF4-FFF2-40B4-BE49-F238E27FC236}">
                    <a16:creationId xmlns:a16="http://schemas.microsoft.com/office/drawing/2014/main" id="{904D6F63-A984-450A-ACDA-7DC1CDE61B3E}"/>
                  </a:ext>
                </a:extLst>
              </p14:cNvPr>
              <p14:cNvContentPartPr/>
              <p14:nvPr/>
            </p14:nvContentPartPr>
            <p14:xfrm>
              <a:off x="4239685" y="4564335"/>
              <a:ext cx="360" cy="360"/>
            </p14:xfrm>
          </p:contentPart>
        </mc:Choice>
        <mc:Fallback xmlns="">
          <p:pic>
            <p:nvPicPr>
              <p:cNvPr id="17" name="Ink 16">
                <a:extLst>
                  <a:ext uri="{FF2B5EF4-FFF2-40B4-BE49-F238E27FC236}">
                    <a16:creationId xmlns:a16="http://schemas.microsoft.com/office/drawing/2014/main" id="{904D6F63-A984-450A-ACDA-7DC1CDE61B3E}"/>
                  </a:ext>
                </a:extLst>
              </p:cNvPr>
              <p:cNvPicPr/>
              <p:nvPr/>
            </p:nvPicPr>
            <p:blipFill>
              <a:blip r:embed="rId21"/>
              <a:stretch>
                <a:fillRect/>
              </a:stretch>
            </p:blipFill>
            <p:spPr>
              <a:xfrm>
                <a:off x="4186045" y="445669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Ink 17">
                <a:extLst>
                  <a:ext uri="{FF2B5EF4-FFF2-40B4-BE49-F238E27FC236}">
                    <a16:creationId xmlns:a16="http://schemas.microsoft.com/office/drawing/2014/main" id="{2536EDC8-3674-46D0-83EC-963349EA3561}"/>
                  </a:ext>
                </a:extLst>
              </p14:cNvPr>
              <p14:cNvContentPartPr/>
              <p14:nvPr/>
            </p14:nvContentPartPr>
            <p14:xfrm>
              <a:off x="8207245" y="3104175"/>
              <a:ext cx="360" cy="360"/>
            </p14:xfrm>
          </p:contentPart>
        </mc:Choice>
        <mc:Fallback xmlns="">
          <p:pic>
            <p:nvPicPr>
              <p:cNvPr id="18" name="Ink 17">
                <a:extLst>
                  <a:ext uri="{FF2B5EF4-FFF2-40B4-BE49-F238E27FC236}">
                    <a16:creationId xmlns:a16="http://schemas.microsoft.com/office/drawing/2014/main" id="{2536EDC8-3674-46D0-83EC-963349EA3561}"/>
                  </a:ext>
                </a:extLst>
              </p:cNvPr>
              <p:cNvPicPr/>
              <p:nvPr/>
            </p:nvPicPr>
            <p:blipFill>
              <a:blip r:embed="rId21"/>
              <a:stretch>
                <a:fillRect/>
              </a:stretch>
            </p:blipFill>
            <p:spPr>
              <a:xfrm>
                <a:off x="8153605" y="299617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380B07A6-C531-4040-9881-F907253682AD}"/>
                  </a:ext>
                </a:extLst>
              </p14:cNvPr>
              <p14:cNvContentPartPr/>
              <p14:nvPr/>
            </p14:nvContentPartPr>
            <p14:xfrm>
              <a:off x="7661845" y="3045495"/>
              <a:ext cx="360" cy="360"/>
            </p14:xfrm>
          </p:contentPart>
        </mc:Choice>
        <mc:Fallback xmlns="">
          <p:pic>
            <p:nvPicPr>
              <p:cNvPr id="19" name="Ink 18">
                <a:extLst>
                  <a:ext uri="{FF2B5EF4-FFF2-40B4-BE49-F238E27FC236}">
                    <a16:creationId xmlns:a16="http://schemas.microsoft.com/office/drawing/2014/main" id="{380B07A6-C531-4040-9881-F907253682AD}"/>
                  </a:ext>
                </a:extLst>
              </p:cNvPr>
              <p:cNvPicPr/>
              <p:nvPr/>
            </p:nvPicPr>
            <p:blipFill>
              <a:blip r:embed="rId21"/>
              <a:stretch>
                <a:fillRect/>
              </a:stretch>
            </p:blipFill>
            <p:spPr>
              <a:xfrm>
                <a:off x="7607845" y="293785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7E85D708-B96F-4415-A4FE-9F7E22CA79B3}"/>
                  </a:ext>
                </a:extLst>
              </p14:cNvPr>
              <p14:cNvContentPartPr/>
              <p14:nvPr/>
            </p14:nvContentPartPr>
            <p14:xfrm>
              <a:off x="7388605" y="3303255"/>
              <a:ext cx="360" cy="360"/>
            </p14:xfrm>
          </p:contentPart>
        </mc:Choice>
        <mc:Fallback xmlns="">
          <p:pic>
            <p:nvPicPr>
              <p:cNvPr id="20" name="Ink 19">
                <a:extLst>
                  <a:ext uri="{FF2B5EF4-FFF2-40B4-BE49-F238E27FC236}">
                    <a16:creationId xmlns:a16="http://schemas.microsoft.com/office/drawing/2014/main" id="{7E85D708-B96F-4415-A4FE-9F7E22CA79B3}"/>
                  </a:ext>
                </a:extLst>
              </p:cNvPr>
              <p:cNvPicPr/>
              <p:nvPr/>
            </p:nvPicPr>
            <p:blipFill>
              <a:blip r:embed="rId21"/>
              <a:stretch>
                <a:fillRect/>
              </a:stretch>
            </p:blipFill>
            <p:spPr>
              <a:xfrm>
                <a:off x="7334605" y="319561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784E2458-2AA6-47E0-8FAD-5573F72313E2}"/>
                  </a:ext>
                </a:extLst>
              </p14:cNvPr>
              <p14:cNvContentPartPr/>
              <p14:nvPr/>
            </p14:nvContentPartPr>
            <p14:xfrm>
              <a:off x="7410925" y="2706375"/>
              <a:ext cx="16920" cy="19800"/>
            </p14:xfrm>
          </p:contentPart>
        </mc:Choice>
        <mc:Fallback xmlns="">
          <p:pic>
            <p:nvPicPr>
              <p:cNvPr id="21" name="Ink 20">
                <a:extLst>
                  <a:ext uri="{FF2B5EF4-FFF2-40B4-BE49-F238E27FC236}">
                    <a16:creationId xmlns:a16="http://schemas.microsoft.com/office/drawing/2014/main" id="{784E2458-2AA6-47E0-8FAD-5573F72313E2}"/>
                  </a:ext>
                </a:extLst>
              </p:cNvPr>
              <p:cNvPicPr/>
              <p:nvPr/>
            </p:nvPicPr>
            <p:blipFill>
              <a:blip r:embed="rId26"/>
              <a:stretch>
                <a:fillRect/>
              </a:stretch>
            </p:blipFill>
            <p:spPr>
              <a:xfrm>
                <a:off x="7356925" y="2598375"/>
                <a:ext cx="124560" cy="235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AB61CBF0-2E92-4B87-A812-E94319134891}"/>
                  </a:ext>
                </a:extLst>
              </p14:cNvPr>
              <p14:cNvContentPartPr/>
              <p14:nvPr/>
            </p14:nvContentPartPr>
            <p14:xfrm>
              <a:off x="7993405" y="2794575"/>
              <a:ext cx="360" cy="360"/>
            </p14:xfrm>
          </p:contentPart>
        </mc:Choice>
        <mc:Fallback xmlns="">
          <p:pic>
            <p:nvPicPr>
              <p:cNvPr id="22" name="Ink 21">
                <a:extLst>
                  <a:ext uri="{FF2B5EF4-FFF2-40B4-BE49-F238E27FC236}">
                    <a16:creationId xmlns:a16="http://schemas.microsoft.com/office/drawing/2014/main" id="{AB61CBF0-2E92-4B87-A812-E94319134891}"/>
                  </a:ext>
                </a:extLst>
              </p:cNvPr>
              <p:cNvPicPr/>
              <p:nvPr/>
            </p:nvPicPr>
            <p:blipFill>
              <a:blip r:embed="rId21"/>
              <a:stretch>
                <a:fillRect/>
              </a:stretch>
            </p:blipFill>
            <p:spPr>
              <a:xfrm>
                <a:off x="7939405" y="268693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340A3CA2-1B39-4325-8062-7DDEF26FB523}"/>
                  </a:ext>
                </a:extLst>
              </p14:cNvPr>
              <p14:cNvContentPartPr/>
              <p14:nvPr/>
            </p14:nvContentPartPr>
            <p14:xfrm>
              <a:off x="7964245" y="3214695"/>
              <a:ext cx="360" cy="360"/>
            </p14:xfrm>
          </p:contentPart>
        </mc:Choice>
        <mc:Fallback xmlns="">
          <p:pic>
            <p:nvPicPr>
              <p:cNvPr id="23" name="Ink 22">
                <a:extLst>
                  <a:ext uri="{FF2B5EF4-FFF2-40B4-BE49-F238E27FC236}">
                    <a16:creationId xmlns:a16="http://schemas.microsoft.com/office/drawing/2014/main" id="{340A3CA2-1B39-4325-8062-7DDEF26FB523}"/>
                  </a:ext>
                </a:extLst>
              </p:cNvPr>
              <p:cNvPicPr/>
              <p:nvPr/>
            </p:nvPicPr>
            <p:blipFill>
              <a:blip r:embed="rId21"/>
              <a:stretch>
                <a:fillRect/>
              </a:stretch>
            </p:blipFill>
            <p:spPr>
              <a:xfrm>
                <a:off x="7910245" y="310705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310B82B4-4646-4F8E-9014-CE33BA4B832C}"/>
                  </a:ext>
                </a:extLst>
              </p14:cNvPr>
              <p14:cNvContentPartPr/>
              <p14:nvPr/>
            </p14:nvContentPartPr>
            <p14:xfrm>
              <a:off x="7396165" y="2883135"/>
              <a:ext cx="360" cy="360"/>
            </p14:xfrm>
          </p:contentPart>
        </mc:Choice>
        <mc:Fallback xmlns="">
          <p:pic>
            <p:nvPicPr>
              <p:cNvPr id="24" name="Ink 23">
                <a:extLst>
                  <a:ext uri="{FF2B5EF4-FFF2-40B4-BE49-F238E27FC236}">
                    <a16:creationId xmlns:a16="http://schemas.microsoft.com/office/drawing/2014/main" id="{310B82B4-4646-4F8E-9014-CE33BA4B832C}"/>
                  </a:ext>
                </a:extLst>
              </p:cNvPr>
              <p:cNvPicPr/>
              <p:nvPr/>
            </p:nvPicPr>
            <p:blipFill>
              <a:blip r:embed="rId21"/>
              <a:stretch>
                <a:fillRect/>
              </a:stretch>
            </p:blipFill>
            <p:spPr>
              <a:xfrm>
                <a:off x="7342525" y="277549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029DADFE-2A51-488B-B6C8-3F8247C0BDB7}"/>
                  </a:ext>
                </a:extLst>
              </p14:cNvPr>
              <p14:cNvContentPartPr/>
              <p14:nvPr/>
            </p14:nvContentPartPr>
            <p14:xfrm>
              <a:off x="7307605" y="3377055"/>
              <a:ext cx="360" cy="360"/>
            </p14:xfrm>
          </p:contentPart>
        </mc:Choice>
        <mc:Fallback xmlns="">
          <p:pic>
            <p:nvPicPr>
              <p:cNvPr id="25" name="Ink 24">
                <a:extLst>
                  <a:ext uri="{FF2B5EF4-FFF2-40B4-BE49-F238E27FC236}">
                    <a16:creationId xmlns:a16="http://schemas.microsoft.com/office/drawing/2014/main" id="{029DADFE-2A51-488B-B6C8-3F8247C0BDB7}"/>
                  </a:ext>
                </a:extLst>
              </p:cNvPr>
              <p:cNvPicPr/>
              <p:nvPr/>
            </p:nvPicPr>
            <p:blipFill>
              <a:blip r:embed="rId21"/>
              <a:stretch>
                <a:fillRect/>
              </a:stretch>
            </p:blipFill>
            <p:spPr>
              <a:xfrm>
                <a:off x="7253965" y="326941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92B1B372-1607-4DFF-A0B7-68215ABB25CD}"/>
                  </a:ext>
                </a:extLst>
              </p14:cNvPr>
              <p14:cNvContentPartPr/>
              <p14:nvPr/>
            </p14:nvContentPartPr>
            <p14:xfrm>
              <a:off x="7757245" y="2824095"/>
              <a:ext cx="360" cy="360"/>
            </p14:xfrm>
          </p:contentPart>
        </mc:Choice>
        <mc:Fallback xmlns="">
          <p:pic>
            <p:nvPicPr>
              <p:cNvPr id="26" name="Ink 25">
                <a:extLst>
                  <a:ext uri="{FF2B5EF4-FFF2-40B4-BE49-F238E27FC236}">
                    <a16:creationId xmlns:a16="http://schemas.microsoft.com/office/drawing/2014/main" id="{92B1B372-1607-4DFF-A0B7-68215ABB25CD}"/>
                  </a:ext>
                </a:extLst>
              </p:cNvPr>
              <p:cNvPicPr/>
              <p:nvPr/>
            </p:nvPicPr>
            <p:blipFill>
              <a:blip r:embed="rId13"/>
              <a:stretch>
                <a:fillRect/>
              </a:stretch>
            </p:blipFill>
            <p:spPr>
              <a:xfrm>
                <a:off x="7703245" y="271609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72E0D63F-FCEB-4E55-8742-1EF5215D319F}"/>
                  </a:ext>
                </a:extLst>
              </p14:cNvPr>
              <p14:cNvContentPartPr/>
              <p14:nvPr/>
            </p14:nvContentPartPr>
            <p14:xfrm>
              <a:off x="7300045" y="3067815"/>
              <a:ext cx="52560" cy="205560"/>
            </p14:xfrm>
          </p:contentPart>
        </mc:Choice>
        <mc:Fallback xmlns="">
          <p:pic>
            <p:nvPicPr>
              <p:cNvPr id="27" name="Ink 26">
                <a:extLst>
                  <a:ext uri="{FF2B5EF4-FFF2-40B4-BE49-F238E27FC236}">
                    <a16:creationId xmlns:a16="http://schemas.microsoft.com/office/drawing/2014/main" id="{72E0D63F-FCEB-4E55-8742-1EF5215D319F}"/>
                  </a:ext>
                </a:extLst>
              </p:cNvPr>
              <p:cNvPicPr/>
              <p:nvPr/>
            </p:nvPicPr>
            <p:blipFill>
              <a:blip r:embed="rId33"/>
              <a:stretch>
                <a:fillRect/>
              </a:stretch>
            </p:blipFill>
            <p:spPr>
              <a:xfrm>
                <a:off x="7246405" y="2959815"/>
                <a:ext cx="16020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A4A459DF-3615-4D85-BA9F-21E78DCE3E8F}"/>
                  </a:ext>
                </a:extLst>
              </p14:cNvPr>
              <p14:cNvContentPartPr/>
              <p14:nvPr/>
            </p14:nvContentPartPr>
            <p14:xfrm>
              <a:off x="7595245" y="3140895"/>
              <a:ext cx="38880" cy="222840"/>
            </p14:xfrm>
          </p:contentPart>
        </mc:Choice>
        <mc:Fallback xmlns="">
          <p:pic>
            <p:nvPicPr>
              <p:cNvPr id="28" name="Ink 27">
                <a:extLst>
                  <a:ext uri="{FF2B5EF4-FFF2-40B4-BE49-F238E27FC236}">
                    <a16:creationId xmlns:a16="http://schemas.microsoft.com/office/drawing/2014/main" id="{A4A459DF-3615-4D85-BA9F-21E78DCE3E8F}"/>
                  </a:ext>
                </a:extLst>
              </p:cNvPr>
              <p:cNvPicPr/>
              <p:nvPr/>
            </p:nvPicPr>
            <p:blipFill>
              <a:blip r:embed="rId35"/>
              <a:stretch>
                <a:fillRect/>
              </a:stretch>
            </p:blipFill>
            <p:spPr>
              <a:xfrm>
                <a:off x="7541605" y="3033255"/>
                <a:ext cx="14652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A74C604E-5D3E-42BF-9133-52114C59E520}"/>
                  </a:ext>
                </a:extLst>
              </p14:cNvPr>
              <p14:cNvContentPartPr/>
              <p14:nvPr/>
            </p14:nvContentPartPr>
            <p14:xfrm>
              <a:off x="8178085" y="3060255"/>
              <a:ext cx="232200" cy="321840"/>
            </p14:xfrm>
          </p:contentPart>
        </mc:Choice>
        <mc:Fallback xmlns="">
          <p:pic>
            <p:nvPicPr>
              <p:cNvPr id="29" name="Ink 28">
                <a:extLst>
                  <a:ext uri="{FF2B5EF4-FFF2-40B4-BE49-F238E27FC236}">
                    <a16:creationId xmlns:a16="http://schemas.microsoft.com/office/drawing/2014/main" id="{A74C604E-5D3E-42BF-9133-52114C59E520}"/>
                  </a:ext>
                </a:extLst>
              </p:cNvPr>
              <p:cNvPicPr/>
              <p:nvPr/>
            </p:nvPicPr>
            <p:blipFill>
              <a:blip r:embed="rId37"/>
              <a:stretch>
                <a:fillRect/>
              </a:stretch>
            </p:blipFill>
            <p:spPr>
              <a:xfrm>
                <a:off x="8124085" y="2952255"/>
                <a:ext cx="339840" cy="537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0" name="Ink 29">
                <a:extLst>
                  <a:ext uri="{FF2B5EF4-FFF2-40B4-BE49-F238E27FC236}">
                    <a16:creationId xmlns:a16="http://schemas.microsoft.com/office/drawing/2014/main" id="{1835D477-9253-4895-A708-373CDDC5CDAA}"/>
                  </a:ext>
                </a:extLst>
              </p14:cNvPr>
              <p14:cNvContentPartPr/>
              <p14:nvPr/>
            </p14:nvContentPartPr>
            <p14:xfrm>
              <a:off x="7792885" y="2890695"/>
              <a:ext cx="83160" cy="171720"/>
            </p14:xfrm>
          </p:contentPart>
        </mc:Choice>
        <mc:Fallback xmlns="">
          <p:pic>
            <p:nvPicPr>
              <p:cNvPr id="30" name="Ink 29">
                <a:extLst>
                  <a:ext uri="{FF2B5EF4-FFF2-40B4-BE49-F238E27FC236}">
                    <a16:creationId xmlns:a16="http://schemas.microsoft.com/office/drawing/2014/main" id="{1835D477-9253-4895-A708-373CDDC5CDAA}"/>
                  </a:ext>
                </a:extLst>
              </p:cNvPr>
              <p:cNvPicPr/>
              <p:nvPr/>
            </p:nvPicPr>
            <p:blipFill>
              <a:blip r:embed="rId39"/>
              <a:stretch>
                <a:fillRect/>
              </a:stretch>
            </p:blipFill>
            <p:spPr>
              <a:xfrm>
                <a:off x="7738885" y="2783055"/>
                <a:ext cx="190800" cy="3873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1" name="Ink 30">
                <a:extLst>
                  <a:ext uri="{FF2B5EF4-FFF2-40B4-BE49-F238E27FC236}">
                    <a16:creationId xmlns:a16="http://schemas.microsoft.com/office/drawing/2014/main" id="{0B7A8C52-443F-4A98-A420-96A58445C949}"/>
                  </a:ext>
                </a:extLst>
              </p14:cNvPr>
              <p14:cNvContentPartPr/>
              <p14:nvPr/>
            </p14:nvContentPartPr>
            <p14:xfrm>
              <a:off x="8236405" y="2824095"/>
              <a:ext cx="28800" cy="136800"/>
            </p14:xfrm>
          </p:contentPart>
        </mc:Choice>
        <mc:Fallback xmlns="">
          <p:pic>
            <p:nvPicPr>
              <p:cNvPr id="31" name="Ink 30">
                <a:extLst>
                  <a:ext uri="{FF2B5EF4-FFF2-40B4-BE49-F238E27FC236}">
                    <a16:creationId xmlns:a16="http://schemas.microsoft.com/office/drawing/2014/main" id="{0B7A8C52-443F-4A98-A420-96A58445C949}"/>
                  </a:ext>
                </a:extLst>
              </p:cNvPr>
              <p:cNvPicPr/>
              <p:nvPr/>
            </p:nvPicPr>
            <p:blipFill>
              <a:blip r:embed="rId41"/>
              <a:stretch>
                <a:fillRect/>
              </a:stretch>
            </p:blipFill>
            <p:spPr>
              <a:xfrm>
                <a:off x="8182765" y="2716095"/>
                <a:ext cx="13644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 name="Ink 31">
                <a:extLst>
                  <a:ext uri="{FF2B5EF4-FFF2-40B4-BE49-F238E27FC236}">
                    <a16:creationId xmlns:a16="http://schemas.microsoft.com/office/drawing/2014/main" id="{5D57DE53-454E-493D-B705-4B8E226CCBF5}"/>
                  </a:ext>
                </a:extLst>
              </p14:cNvPr>
              <p14:cNvContentPartPr/>
              <p14:nvPr/>
            </p14:nvContentPartPr>
            <p14:xfrm>
              <a:off x="7130125" y="3274095"/>
              <a:ext cx="17640" cy="196200"/>
            </p14:xfrm>
          </p:contentPart>
        </mc:Choice>
        <mc:Fallback xmlns="">
          <p:pic>
            <p:nvPicPr>
              <p:cNvPr id="32" name="Ink 31">
                <a:extLst>
                  <a:ext uri="{FF2B5EF4-FFF2-40B4-BE49-F238E27FC236}">
                    <a16:creationId xmlns:a16="http://schemas.microsoft.com/office/drawing/2014/main" id="{5D57DE53-454E-493D-B705-4B8E226CCBF5}"/>
                  </a:ext>
                </a:extLst>
              </p:cNvPr>
              <p:cNvPicPr/>
              <p:nvPr/>
            </p:nvPicPr>
            <p:blipFill>
              <a:blip r:embed="rId43"/>
              <a:stretch>
                <a:fillRect/>
              </a:stretch>
            </p:blipFill>
            <p:spPr>
              <a:xfrm>
                <a:off x="7076125" y="3166095"/>
                <a:ext cx="12528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3" name="Ink 32">
                <a:extLst>
                  <a:ext uri="{FF2B5EF4-FFF2-40B4-BE49-F238E27FC236}">
                    <a16:creationId xmlns:a16="http://schemas.microsoft.com/office/drawing/2014/main" id="{A0B82FD5-67FD-4E34-9FDA-236E635BF436}"/>
                  </a:ext>
                </a:extLst>
              </p14:cNvPr>
              <p14:cNvContentPartPr/>
              <p14:nvPr/>
            </p14:nvContentPartPr>
            <p14:xfrm>
              <a:off x="7173325" y="2979255"/>
              <a:ext cx="38520" cy="265320"/>
            </p14:xfrm>
          </p:contentPart>
        </mc:Choice>
        <mc:Fallback xmlns="">
          <p:pic>
            <p:nvPicPr>
              <p:cNvPr id="33" name="Ink 32">
                <a:extLst>
                  <a:ext uri="{FF2B5EF4-FFF2-40B4-BE49-F238E27FC236}">
                    <a16:creationId xmlns:a16="http://schemas.microsoft.com/office/drawing/2014/main" id="{A0B82FD5-67FD-4E34-9FDA-236E635BF436}"/>
                  </a:ext>
                </a:extLst>
              </p:cNvPr>
              <p:cNvPicPr/>
              <p:nvPr/>
            </p:nvPicPr>
            <p:blipFill>
              <a:blip r:embed="rId45"/>
              <a:stretch>
                <a:fillRect/>
              </a:stretch>
            </p:blipFill>
            <p:spPr>
              <a:xfrm>
                <a:off x="7119685" y="2871615"/>
                <a:ext cx="14616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67AE243D-EA52-4C94-8A20-1FCB8978C762}"/>
                  </a:ext>
                </a:extLst>
              </p14:cNvPr>
              <p14:cNvContentPartPr/>
              <p14:nvPr/>
            </p14:nvContentPartPr>
            <p14:xfrm>
              <a:off x="7772365" y="2780175"/>
              <a:ext cx="81360" cy="75600"/>
            </p14:xfrm>
          </p:contentPart>
        </mc:Choice>
        <mc:Fallback xmlns="">
          <p:pic>
            <p:nvPicPr>
              <p:cNvPr id="34" name="Ink 33">
                <a:extLst>
                  <a:ext uri="{FF2B5EF4-FFF2-40B4-BE49-F238E27FC236}">
                    <a16:creationId xmlns:a16="http://schemas.microsoft.com/office/drawing/2014/main" id="{67AE243D-EA52-4C94-8A20-1FCB8978C762}"/>
                  </a:ext>
                </a:extLst>
              </p:cNvPr>
              <p:cNvPicPr/>
              <p:nvPr/>
            </p:nvPicPr>
            <p:blipFill>
              <a:blip r:embed="rId47"/>
              <a:stretch>
                <a:fillRect/>
              </a:stretch>
            </p:blipFill>
            <p:spPr>
              <a:xfrm>
                <a:off x="7718725" y="2672175"/>
                <a:ext cx="18900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04929777-9A24-435B-AE7D-6284E44F41D1}"/>
                  </a:ext>
                </a:extLst>
              </p14:cNvPr>
              <p14:cNvContentPartPr/>
              <p14:nvPr/>
            </p14:nvContentPartPr>
            <p14:xfrm>
              <a:off x="8222005" y="3340335"/>
              <a:ext cx="39600" cy="84960"/>
            </p14:xfrm>
          </p:contentPart>
        </mc:Choice>
        <mc:Fallback xmlns="">
          <p:pic>
            <p:nvPicPr>
              <p:cNvPr id="35" name="Ink 34">
                <a:extLst>
                  <a:ext uri="{FF2B5EF4-FFF2-40B4-BE49-F238E27FC236}">
                    <a16:creationId xmlns:a16="http://schemas.microsoft.com/office/drawing/2014/main" id="{04929777-9A24-435B-AE7D-6284E44F41D1}"/>
                  </a:ext>
                </a:extLst>
              </p:cNvPr>
              <p:cNvPicPr/>
              <p:nvPr/>
            </p:nvPicPr>
            <p:blipFill>
              <a:blip r:embed="rId49"/>
              <a:stretch>
                <a:fillRect/>
              </a:stretch>
            </p:blipFill>
            <p:spPr>
              <a:xfrm>
                <a:off x="8168005" y="3232335"/>
                <a:ext cx="14724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6" name="Ink 35">
                <a:extLst>
                  <a:ext uri="{FF2B5EF4-FFF2-40B4-BE49-F238E27FC236}">
                    <a16:creationId xmlns:a16="http://schemas.microsoft.com/office/drawing/2014/main" id="{57F85AAE-BA07-4842-9788-90AAE7D95D33}"/>
                  </a:ext>
                </a:extLst>
              </p14:cNvPr>
              <p14:cNvContentPartPr/>
              <p14:nvPr/>
            </p14:nvContentPartPr>
            <p14:xfrm>
              <a:off x="8546725" y="3251775"/>
              <a:ext cx="51120" cy="360"/>
            </p14:xfrm>
          </p:contentPart>
        </mc:Choice>
        <mc:Fallback xmlns="">
          <p:pic>
            <p:nvPicPr>
              <p:cNvPr id="36" name="Ink 35">
                <a:extLst>
                  <a:ext uri="{FF2B5EF4-FFF2-40B4-BE49-F238E27FC236}">
                    <a16:creationId xmlns:a16="http://schemas.microsoft.com/office/drawing/2014/main" id="{57F85AAE-BA07-4842-9788-90AAE7D95D33}"/>
                  </a:ext>
                </a:extLst>
              </p:cNvPr>
              <p:cNvPicPr/>
              <p:nvPr/>
            </p:nvPicPr>
            <p:blipFill>
              <a:blip r:embed="rId51"/>
              <a:stretch>
                <a:fillRect/>
              </a:stretch>
            </p:blipFill>
            <p:spPr>
              <a:xfrm>
                <a:off x="8492725" y="3144135"/>
                <a:ext cx="158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2B6C4CD5-6127-4FE2-9584-6C3850365152}"/>
                  </a:ext>
                </a:extLst>
              </p14:cNvPr>
              <p14:cNvContentPartPr/>
              <p14:nvPr/>
            </p14:nvContentPartPr>
            <p14:xfrm>
              <a:off x="9084565" y="3502695"/>
              <a:ext cx="227520" cy="107280"/>
            </p14:xfrm>
          </p:contentPart>
        </mc:Choice>
        <mc:Fallback xmlns="">
          <p:pic>
            <p:nvPicPr>
              <p:cNvPr id="37" name="Ink 36">
                <a:extLst>
                  <a:ext uri="{FF2B5EF4-FFF2-40B4-BE49-F238E27FC236}">
                    <a16:creationId xmlns:a16="http://schemas.microsoft.com/office/drawing/2014/main" id="{2B6C4CD5-6127-4FE2-9584-6C3850365152}"/>
                  </a:ext>
                </a:extLst>
              </p:cNvPr>
              <p:cNvPicPr/>
              <p:nvPr/>
            </p:nvPicPr>
            <p:blipFill>
              <a:blip r:embed="rId53"/>
              <a:stretch>
                <a:fillRect/>
              </a:stretch>
            </p:blipFill>
            <p:spPr>
              <a:xfrm>
                <a:off x="9030565" y="3394695"/>
                <a:ext cx="33516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D302D5CF-086E-426D-B3FC-9A5D94EB0440}"/>
                  </a:ext>
                </a:extLst>
              </p14:cNvPr>
              <p14:cNvContentPartPr/>
              <p14:nvPr/>
            </p14:nvContentPartPr>
            <p14:xfrm>
              <a:off x="7477165" y="2625375"/>
              <a:ext cx="360" cy="6120"/>
            </p14:xfrm>
          </p:contentPart>
        </mc:Choice>
        <mc:Fallback xmlns="">
          <p:pic>
            <p:nvPicPr>
              <p:cNvPr id="38" name="Ink 37">
                <a:extLst>
                  <a:ext uri="{FF2B5EF4-FFF2-40B4-BE49-F238E27FC236}">
                    <a16:creationId xmlns:a16="http://schemas.microsoft.com/office/drawing/2014/main" id="{D302D5CF-086E-426D-B3FC-9A5D94EB0440}"/>
                  </a:ext>
                </a:extLst>
              </p:cNvPr>
              <p:cNvPicPr/>
              <p:nvPr/>
            </p:nvPicPr>
            <p:blipFill>
              <a:blip r:embed="rId55"/>
              <a:stretch>
                <a:fillRect/>
              </a:stretch>
            </p:blipFill>
            <p:spPr>
              <a:xfrm>
                <a:off x="7423165" y="2517735"/>
                <a:ext cx="108000" cy="221760"/>
              </a:xfrm>
              <a:prstGeom prst="rect">
                <a:avLst/>
              </a:prstGeom>
            </p:spPr>
          </p:pic>
        </mc:Fallback>
      </mc:AlternateContent>
      <p:sp>
        <p:nvSpPr>
          <p:cNvPr id="39" name="TextBox 38">
            <a:extLst>
              <a:ext uri="{FF2B5EF4-FFF2-40B4-BE49-F238E27FC236}">
                <a16:creationId xmlns:a16="http://schemas.microsoft.com/office/drawing/2014/main" id="{A35D1075-F0ED-4BBA-BC46-26BCDB6923C9}"/>
              </a:ext>
            </a:extLst>
          </p:cNvPr>
          <p:cNvSpPr txBox="1"/>
          <p:nvPr/>
        </p:nvSpPr>
        <p:spPr>
          <a:xfrm>
            <a:off x="1175657" y="5121729"/>
            <a:ext cx="5954468" cy="1200329"/>
          </a:xfrm>
          <a:prstGeom prst="rect">
            <a:avLst/>
          </a:prstGeom>
          <a:noFill/>
        </p:spPr>
        <p:txBody>
          <a:bodyPr wrap="square" rtlCol="0">
            <a:spAutoFit/>
          </a:bodyPr>
          <a:lstStyle/>
          <a:p>
            <a:r>
              <a:rPr lang="en-US" dirty="0"/>
              <a:t>Materials</a:t>
            </a:r>
          </a:p>
          <a:p>
            <a:r>
              <a:rPr lang="en-US" dirty="0"/>
              <a:t>Red and yellow and blue paint</a:t>
            </a:r>
          </a:p>
          <a:p>
            <a:r>
              <a:rPr lang="en-US" dirty="0"/>
              <a:t>Brush or sponge (for leaves)</a:t>
            </a:r>
          </a:p>
          <a:p>
            <a:r>
              <a:rPr lang="en-US" dirty="0"/>
              <a:t>Background color (blue and yellow a lighter green)</a:t>
            </a:r>
          </a:p>
        </p:txBody>
      </p:sp>
      <p:sp>
        <p:nvSpPr>
          <p:cNvPr id="40" name="Rectangle 39">
            <a:extLst>
              <a:ext uri="{FF2B5EF4-FFF2-40B4-BE49-F238E27FC236}">
                <a16:creationId xmlns:a16="http://schemas.microsoft.com/office/drawing/2014/main" id="{7AF6058E-278C-4AFC-8A8F-DC089BA50E60}"/>
              </a:ext>
            </a:extLst>
          </p:cNvPr>
          <p:cNvSpPr/>
          <p:nvPr/>
        </p:nvSpPr>
        <p:spPr>
          <a:xfrm rot="10800000">
            <a:off x="9395030" y="2030906"/>
            <a:ext cx="2400300" cy="2246869"/>
          </a:xfrm>
          <a:prstGeom prst="rect">
            <a:avLst/>
          </a:prstGeom>
          <a:gradFill>
            <a:gsLst>
              <a:gs pos="0">
                <a:schemeClr val="accent1">
                  <a:lumMod val="60000"/>
                  <a:lumOff val="40000"/>
                </a:schemeClr>
              </a:gs>
              <a:gs pos="30000">
                <a:schemeClr val="accent6">
                  <a:lumMod val="97000"/>
                  <a:lumOff val="3000"/>
                </a:schemeClr>
              </a:gs>
              <a:gs pos="73000">
                <a:schemeClr val="accent6">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0068A37A-73CF-4EEB-A856-E13E4A8F8B98}"/>
              </a:ext>
            </a:extLst>
          </p:cNvPr>
          <p:cNvPicPr>
            <a:picLocks noChangeAspect="1"/>
          </p:cNvPicPr>
          <p:nvPr/>
        </p:nvPicPr>
        <p:blipFill>
          <a:blip r:embed="rId56"/>
          <a:stretch>
            <a:fillRect/>
          </a:stretch>
        </p:blipFill>
        <p:spPr>
          <a:xfrm>
            <a:off x="9671750" y="2939443"/>
            <a:ext cx="1017358" cy="933531"/>
          </a:xfrm>
          <a:prstGeom prst="rect">
            <a:avLst/>
          </a:prstGeom>
        </p:spPr>
      </p:pic>
      <p:pic>
        <p:nvPicPr>
          <p:cNvPr id="44" name="Picture 43">
            <a:extLst>
              <a:ext uri="{FF2B5EF4-FFF2-40B4-BE49-F238E27FC236}">
                <a16:creationId xmlns:a16="http://schemas.microsoft.com/office/drawing/2014/main" id="{C61525EF-67CA-4DE4-9D37-163507D7B62E}"/>
              </a:ext>
            </a:extLst>
          </p:cNvPr>
          <p:cNvPicPr>
            <a:picLocks noChangeAspect="1"/>
          </p:cNvPicPr>
          <p:nvPr/>
        </p:nvPicPr>
        <p:blipFill>
          <a:blip r:embed="rId56"/>
          <a:stretch>
            <a:fillRect/>
          </a:stretch>
        </p:blipFill>
        <p:spPr>
          <a:xfrm>
            <a:off x="10720446" y="2830014"/>
            <a:ext cx="1017358" cy="933531"/>
          </a:xfrm>
          <a:prstGeom prst="rect">
            <a:avLst/>
          </a:prstGeom>
        </p:spPr>
      </p:pic>
    </p:spTree>
    <p:extLst>
      <p:ext uri="{BB962C8B-B14F-4D97-AF65-F5344CB8AC3E}">
        <p14:creationId xmlns:p14="http://schemas.microsoft.com/office/powerpoint/2010/main" val="65537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3D221F-AF88-4E3E-ACC9-23779F79C76A}"/>
              </a:ext>
            </a:extLst>
          </p:cNvPr>
          <p:cNvSpPr>
            <a:spLocks noGrp="1"/>
          </p:cNvSpPr>
          <p:nvPr>
            <p:ph type="title"/>
          </p:nvPr>
        </p:nvSpPr>
        <p:spPr>
          <a:xfrm>
            <a:off x="643467" y="321734"/>
            <a:ext cx="10905066" cy="1135737"/>
          </a:xfrm>
        </p:spPr>
        <p:txBody>
          <a:bodyPr vert="horz" lIns="91440" tIns="45720" rIns="91440" bIns="45720" rtlCol="0" anchor="ctr">
            <a:normAutofit/>
          </a:bodyPr>
          <a:lstStyle/>
          <a:p>
            <a:pPr algn="ctr"/>
            <a:r>
              <a:rPr lang="en-US" sz="3600" kern="1200" dirty="0">
                <a:solidFill>
                  <a:schemeClr val="tx1"/>
                </a:solidFill>
                <a:latin typeface="+mj-lt"/>
                <a:ea typeface="+mj-ea"/>
                <a:cs typeface="+mj-cs"/>
              </a:rPr>
              <a:t>Applying a color triad</a:t>
            </a:r>
          </a:p>
        </p:txBody>
      </p:sp>
      <p:sp>
        <p:nvSpPr>
          <p:cNvPr id="3" name="Content Placeholder 2">
            <a:extLst>
              <a:ext uri="{FF2B5EF4-FFF2-40B4-BE49-F238E27FC236}">
                <a16:creationId xmlns:a16="http://schemas.microsoft.com/office/drawing/2014/main" id="{2E38CD3A-B129-4191-B582-608415B25212}"/>
              </a:ext>
            </a:extLst>
          </p:cNvPr>
          <p:cNvSpPr>
            <a:spLocks noGrp="1"/>
          </p:cNvSpPr>
          <p:nvPr>
            <p:ph sz="half" idx="1"/>
          </p:nvPr>
        </p:nvSpPr>
        <p:spPr>
          <a:xfrm>
            <a:off x="643469" y="1782981"/>
            <a:ext cx="4008384" cy="4393982"/>
          </a:xfrm>
        </p:spPr>
        <p:txBody>
          <a:bodyPr vert="horz" lIns="91440" tIns="45720" rIns="91440" bIns="45720" rtlCol="0">
            <a:normAutofit/>
          </a:bodyPr>
          <a:lstStyle/>
          <a:p>
            <a:r>
              <a:rPr lang="en-US" sz="1700" dirty="0"/>
              <a:t>Mixing in blotches – let the eye help with the mixing</a:t>
            </a:r>
          </a:p>
          <a:p>
            <a:r>
              <a:rPr lang="en-US" sz="1700" dirty="0"/>
              <a:t>Can include using sponges to apply patches of color simulating foliage </a:t>
            </a:r>
          </a:p>
          <a:p>
            <a:r>
              <a:rPr lang="en-US" sz="1700" dirty="0"/>
              <a:t>Blue – sky color is the complement – use it to intensify the apparent color of leaves</a:t>
            </a:r>
          </a:p>
          <a:p>
            <a:r>
              <a:rPr lang="en-US" sz="1700" dirty="0"/>
              <a:t>Purple in the background complements yellow</a:t>
            </a:r>
          </a:p>
          <a:p>
            <a:r>
              <a:rPr lang="en-US" sz="1700" dirty="0"/>
              <a:t>Green in the background complements and intensifies reds </a:t>
            </a:r>
          </a:p>
          <a:p>
            <a:r>
              <a:rPr lang="en-US" sz="1700" dirty="0"/>
              <a:t>Can use color washes (blue for the sky, muted green for the ground) to provide complementary colors that enhance the intensity of the leaves (bright colors) </a:t>
            </a:r>
          </a:p>
          <a:p>
            <a:endParaRPr lang="en-US" sz="1700" dirty="0"/>
          </a:p>
          <a:p>
            <a:endParaRPr lang="en-US" sz="1700" dirty="0"/>
          </a:p>
        </p:txBody>
      </p:sp>
      <p:grpSp>
        <p:nvGrpSpPr>
          <p:cNvPr id="23" name="Group 2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Content Placeholder 6">
            <a:extLst>
              <a:ext uri="{FF2B5EF4-FFF2-40B4-BE49-F238E27FC236}">
                <a16:creationId xmlns:a16="http://schemas.microsoft.com/office/drawing/2014/main" id="{4D4AA514-65CE-4657-A593-A66DA73760A4}"/>
              </a:ext>
            </a:extLst>
          </p:cNvPr>
          <p:cNvPicPr>
            <a:picLocks noGrp="1" noChangeAspect="1"/>
          </p:cNvPicPr>
          <p:nvPr>
            <p:ph sz="half" idx="2"/>
          </p:nvPr>
        </p:nvPicPr>
        <p:blipFill>
          <a:blip r:embed="rId2"/>
          <a:stretch>
            <a:fillRect/>
          </a:stretch>
        </p:blipFill>
        <p:spPr>
          <a:xfrm>
            <a:off x="5494481" y="1782981"/>
            <a:ext cx="5854890" cy="4361892"/>
          </a:xfrm>
          <a:prstGeom prst="rect">
            <a:avLst/>
          </a:prstGeom>
        </p:spPr>
      </p:pic>
      <p:grpSp>
        <p:nvGrpSpPr>
          <p:cNvPr id="27" name="Group 2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8" name="Rectangle 2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Isosceles Triangle 2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Slide Number Placeholder 4">
            <a:extLst>
              <a:ext uri="{FF2B5EF4-FFF2-40B4-BE49-F238E27FC236}">
                <a16:creationId xmlns:a16="http://schemas.microsoft.com/office/drawing/2014/main" id="{845D4A57-384E-4F51-A9B6-DC09189E55C3}"/>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73AF7E2D-C30E-4FA6-BF07-EF4711BED16C}" type="slidenum">
              <a:rPr lang="en-US"/>
              <a:pPr>
                <a:spcAft>
                  <a:spcPts val="600"/>
                </a:spcAft>
              </a:pPr>
              <a:t>16</a:t>
            </a:fld>
            <a:endParaRPr lang="en-US" dirty="0"/>
          </a:p>
        </p:txBody>
      </p:sp>
    </p:spTree>
    <p:extLst>
      <p:ext uri="{BB962C8B-B14F-4D97-AF65-F5344CB8AC3E}">
        <p14:creationId xmlns:p14="http://schemas.microsoft.com/office/powerpoint/2010/main" val="7560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94FD-3C55-4026-B296-43232EDD43F8}"/>
              </a:ext>
            </a:extLst>
          </p:cNvPr>
          <p:cNvSpPr>
            <a:spLocks noGrp="1"/>
          </p:cNvSpPr>
          <p:nvPr>
            <p:ph type="title"/>
          </p:nvPr>
        </p:nvSpPr>
        <p:spPr/>
        <p:txBody>
          <a:bodyPr/>
          <a:lstStyle/>
          <a:p>
            <a:pPr algn="ctr"/>
            <a:r>
              <a:rPr lang="en-US" dirty="0"/>
              <a:t>Fall leaves scenario –</a:t>
            </a:r>
            <a:br>
              <a:rPr lang="en-US" dirty="0"/>
            </a:br>
            <a:r>
              <a:rPr lang="en-US" sz="3600" dirty="0"/>
              <a:t>Using primary colors and complements</a:t>
            </a:r>
          </a:p>
        </p:txBody>
      </p:sp>
      <p:sp>
        <p:nvSpPr>
          <p:cNvPr id="5" name="Slide Number Placeholder 4">
            <a:extLst>
              <a:ext uri="{FF2B5EF4-FFF2-40B4-BE49-F238E27FC236}">
                <a16:creationId xmlns:a16="http://schemas.microsoft.com/office/drawing/2014/main" id="{9AF03D86-3AAD-40C2-8800-E8C48FD6CCAA}"/>
              </a:ext>
            </a:extLst>
          </p:cNvPr>
          <p:cNvSpPr>
            <a:spLocks noGrp="1"/>
          </p:cNvSpPr>
          <p:nvPr>
            <p:ph type="sldNum" sz="quarter" idx="12"/>
          </p:nvPr>
        </p:nvSpPr>
        <p:spPr/>
        <p:txBody>
          <a:bodyPr/>
          <a:lstStyle/>
          <a:p>
            <a:fld id="{73AF7E2D-C30E-4FA6-BF07-EF4711BED16C}" type="slidenum">
              <a:rPr lang="en-US" smtClean="0"/>
              <a:t>17</a:t>
            </a:fld>
            <a:endParaRPr lang="en-US" dirty="0"/>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CC1B91FE-33E2-4162-9525-3C8C05D55489}"/>
                  </a:ext>
                </a:extLst>
              </p14:cNvPr>
              <p14:cNvContentPartPr/>
              <p14:nvPr/>
            </p14:nvContentPartPr>
            <p14:xfrm>
              <a:off x="4970125" y="4070415"/>
              <a:ext cx="360" cy="360"/>
            </p14:xfrm>
          </p:contentPart>
        </mc:Choice>
        <mc:Fallback xmlns="">
          <p:pic>
            <p:nvPicPr>
              <p:cNvPr id="13" name="Ink 12">
                <a:extLst>
                  <a:ext uri="{FF2B5EF4-FFF2-40B4-BE49-F238E27FC236}">
                    <a16:creationId xmlns:a16="http://schemas.microsoft.com/office/drawing/2014/main" id="{CC1B91FE-33E2-4162-9525-3C8C05D55489}"/>
                  </a:ext>
                </a:extLst>
              </p:cNvPr>
              <p:cNvPicPr/>
              <p:nvPr/>
            </p:nvPicPr>
            <p:blipFill>
              <a:blip r:embed="rId3"/>
              <a:stretch>
                <a:fillRect/>
              </a:stretch>
            </p:blipFill>
            <p:spPr>
              <a:xfrm>
                <a:off x="4916125" y="3962415"/>
                <a:ext cx="108000" cy="216000"/>
              </a:xfrm>
              <a:prstGeom prst="rect">
                <a:avLst/>
              </a:prstGeom>
            </p:spPr>
          </p:pic>
        </mc:Fallback>
      </mc:AlternateContent>
      <p:sp>
        <p:nvSpPr>
          <p:cNvPr id="39" name="TextBox 38">
            <a:extLst>
              <a:ext uri="{FF2B5EF4-FFF2-40B4-BE49-F238E27FC236}">
                <a16:creationId xmlns:a16="http://schemas.microsoft.com/office/drawing/2014/main" id="{A35D1075-F0ED-4BBA-BC46-26BCDB6923C9}"/>
              </a:ext>
            </a:extLst>
          </p:cNvPr>
          <p:cNvSpPr txBox="1"/>
          <p:nvPr/>
        </p:nvSpPr>
        <p:spPr>
          <a:xfrm>
            <a:off x="1013423" y="5982811"/>
            <a:ext cx="9384189" cy="923330"/>
          </a:xfrm>
          <a:prstGeom prst="rect">
            <a:avLst/>
          </a:prstGeom>
          <a:noFill/>
        </p:spPr>
        <p:txBody>
          <a:bodyPr wrap="square" rtlCol="0">
            <a:spAutoFit/>
          </a:bodyPr>
          <a:lstStyle/>
          <a:p>
            <a:r>
              <a:rPr lang="en-US" dirty="0"/>
              <a:t>Materials</a:t>
            </a:r>
          </a:p>
          <a:p>
            <a:r>
              <a:rPr lang="en-US" dirty="0"/>
              <a:t>Red and yellow and blue paint, Brush or sponge (for leaves)</a:t>
            </a:r>
          </a:p>
          <a:p>
            <a:r>
              <a:rPr lang="en-US" dirty="0"/>
              <a:t>Background color (blue and yellow a lighter green), Hint:  Brown is made with green, red and blue</a:t>
            </a:r>
          </a:p>
        </p:txBody>
      </p:sp>
      <p:graphicFrame>
        <p:nvGraphicFramePr>
          <p:cNvPr id="41" name="Table 42">
            <a:extLst>
              <a:ext uri="{FF2B5EF4-FFF2-40B4-BE49-F238E27FC236}">
                <a16:creationId xmlns:a16="http://schemas.microsoft.com/office/drawing/2014/main" id="{196A5384-A536-484C-B675-E3B44E94A315}"/>
              </a:ext>
            </a:extLst>
          </p:cNvPr>
          <p:cNvGraphicFramePr>
            <a:graphicFrameLocks noGrp="1"/>
          </p:cNvGraphicFramePr>
          <p:nvPr>
            <p:ph sz="half" idx="1"/>
            <p:extLst>
              <p:ext uri="{D42A27DB-BD31-4B8C-83A1-F6EECF244321}">
                <p14:modId xmlns:p14="http://schemas.microsoft.com/office/powerpoint/2010/main" val="2364786604"/>
              </p:ext>
            </p:extLst>
          </p:nvPr>
        </p:nvGraphicFramePr>
        <p:xfrm>
          <a:off x="914400" y="1690688"/>
          <a:ext cx="9940413" cy="4328160"/>
        </p:xfrm>
        <a:graphic>
          <a:graphicData uri="http://schemas.openxmlformats.org/drawingml/2006/table">
            <a:tbl>
              <a:tblPr firstRow="1" bandRow="1">
                <a:tableStyleId>{5C22544A-7EE6-4342-B048-85BDC9FD1C3A}</a:tableStyleId>
              </a:tblPr>
              <a:tblGrid>
                <a:gridCol w="1854081">
                  <a:extLst>
                    <a:ext uri="{9D8B030D-6E8A-4147-A177-3AD203B41FA5}">
                      <a16:colId xmlns:a16="http://schemas.microsoft.com/office/drawing/2014/main" val="3591779304"/>
                    </a:ext>
                  </a:extLst>
                </a:gridCol>
                <a:gridCol w="1433518">
                  <a:extLst>
                    <a:ext uri="{9D8B030D-6E8A-4147-A177-3AD203B41FA5}">
                      <a16:colId xmlns:a16="http://schemas.microsoft.com/office/drawing/2014/main" val="3275536727"/>
                    </a:ext>
                  </a:extLst>
                </a:gridCol>
                <a:gridCol w="2217605">
                  <a:extLst>
                    <a:ext uri="{9D8B030D-6E8A-4147-A177-3AD203B41FA5}">
                      <a16:colId xmlns:a16="http://schemas.microsoft.com/office/drawing/2014/main" val="2217003605"/>
                    </a:ext>
                  </a:extLst>
                </a:gridCol>
                <a:gridCol w="1955222">
                  <a:extLst>
                    <a:ext uri="{9D8B030D-6E8A-4147-A177-3AD203B41FA5}">
                      <a16:colId xmlns:a16="http://schemas.microsoft.com/office/drawing/2014/main" val="2252840380"/>
                    </a:ext>
                  </a:extLst>
                </a:gridCol>
                <a:gridCol w="2479987">
                  <a:extLst>
                    <a:ext uri="{9D8B030D-6E8A-4147-A177-3AD203B41FA5}">
                      <a16:colId xmlns:a16="http://schemas.microsoft.com/office/drawing/2014/main" val="253935026"/>
                    </a:ext>
                  </a:extLst>
                </a:gridCol>
              </a:tblGrid>
              <a:tr h="370840">
                <a:tc>
                  <a:txBody>
                    <a:bodyPr/>
                    <a:lstStyle/>
                    <a:p>
                      <a:r>
                        <a:rPr lang="en-US" sz="2000" dirty="0"/>
                        <a:t>Autumn Leaf color</a:t>
                      </a:r>
                    </a:p>
                  </a:txBody>
                  <a:tcPr/>
                </a:tc>
                <a:tc>
                  <a:txBody>
                    <a:bodyPr/>
                    <a:lstStyle/>
                    <a:p>
                      <a:r>
                        <a:rPr lang="en-US" sz="2000" dirty="0"/>
                        <a:t>Primary color</a:t>
                      </a:r>
                    </a:p>
                  </a:txBody>
                  <a:tcPr/>
                </a:tc>
                <a:tc>
                  <a:txBody>
                    <a:bodyPr/>
                    <a:lstStyle/>
                    <a:p>
                      <a:r>
                        <a:rPr lang="en-US" sz="2000" dirty="0"/>
                        <a:t>Added colors</a:t>
                      </a:r>
                    </a:p>
                  </a:txBody>
                  <a:tcPr/>
                </a:tc>
                <a:tc>
                  <a:txBody>
                    <a:bodyPr/>
                    <a:lstStyle/>
                    <a:p>
                      <a:r>
                        <a:rPr lang="en-US" sz="2000" dirty="0"/>
                        <a:t>Complement</a:t>
                      </a:r>
                    </a:p>
                  </a:txBody>
                  <a:tcPr/>
                </a:tc>
                <a:tc>
                  <a:txBody>
                    <a:bodyPr/>
                    <a:lstStyle/>
                    <a:p>
                      <a:r>
                        <a:rPr lang="en-US" sz="2000" dirty="0"/>
                        <a:t>Notes- most complements modulated to increase contrast</a:t>
                      </a:r>
                    </a:p>
                  </a:txBody>
                  <a:tcPr/>
                </a:tc>
                <a:extLst>
                  <a:ext uri="{0D108BD9-81ED-4DB2-BD59-A6C34878D82A}">
                    <a16:rowId xmlns:a16="http://schemas.microsoft.com/office/drawing/2014/main" val="3541560878"/>
                  </a:ext>
                </a:extLst>
              </a:tr>
              <a:tr h="370840">
                <a:tc>
                  <a:txBody>
                    <a:bodyPr/>
                    <a:lstStyle/>
                    <a:p>
                      <a:r>
                        <a:rPr lang="en-US" sz="2000" dirty="0">
                          <a:solidFill>
                            <a:srgbClr val="FF0000"/>
                          </a:solidFill>
                          <a:highlight>
                            <a:srgbClr val="00FF00"/>
                          </a:highlight>
                        </a:rPr>
                        <a:t>Red</a:t>
                      </a:r>
                    </a:p>
                  </a:txBody>
                  <a:tcPr/>
                </a:tc>
                <a:tc>
                  <a:txBody>
                    <a:bodyPr/>
                    <a:lstStyle/>
                    <a:p>
                      <a:r>
                        <a:rPr lang="en-US" sz="2000" dirty="0">
                          <a:solidFill>
                            <a:srgbClr val="FF0000"/>
                          </a:solidFill>
                          <a:highlight>
                            <a:srgbClr val="00FF00"/>
                          </a:highlight>
                        </a:rPr>
                        <a:t>Red</a:t>
                      </a:r>
                    </a:p>
                  </a:txBody>
                  <a:tcPr/>
                </a:tc>
                <a:tc>
                  <a:txBody>
                    <a:bodyPr/>
                    <a:lstStyle/>
                    <a:p>
                      <a:r>
                        <a:rPr lang="en-US" sz="2000" dirty="0"/>
                        <a:t>None</a:t>
                      </a:r>
                    </a:p>
                  </a:txBody>
                  <a:tcPr/>
                </a:tc>
                <a:tc>
                  <a:txBody>
                    <a:bodyPr/>
                    <a:lstStyle/>
                    <a:p>
                      <a:r>
                        <a:rPr lang="en-US" sz="2000" dirty="0">
                          <a:highlight>
                            <a:srgbClr val="00FF00"/>
                          </a:highlight>
                        </a:rPr>
                        <a:t>Green</a:t>
                      </a:r>
                    </a:p>
                  </a:txBody>
                  <a:tcPr/>
                </a:tc>
                <a:tc>
                  <a:txBody>
                    <a:bodyPr/>
                    <a:lstStyle/>
                    <a:p>
                      <a:r>
                        <a:rPr lang="en-US" sz="2000" dirty="0"/>
                        <a:t>Green in the background. Modulate with red to make the contrast stronger  </a:t>
                      </a:r>
                    </a:p>
                  </a:txBody>
                  <a:tcPr/>
                </a:tc>
                <a:extLst>
                  <a:ext uri="{0D108BD9-81ED-4DB2-BD59-A6C34878D82A}">
                    <a16:rowId xmlns:a16="http://schemas.microsoft.com/office/drawing/2014/main" val="3094070876"/>
                  </a:ext>
                </a:extLst>
              </a:tr>
              <a:tr h="370840">
                <a:tc>
                  <a:txBody>
                    <a:bodyPr/>
                    <a:lstStyle/>
                    <a:p>
                      <a:r>
                        <a:rPr lang="en-US" sz="2000" dirty="0">
                          <a:solidFill>
                            <a:srgbClr val="FFFF00"/>
                          </a:solidFill>
                          <a:highlight>
                            <a:srgbClr val="800000"/>
                          </a:highlight>
                        </a:rPr>
                        <a:t>Yellow</a:t>
                      </a:r>
                    </a:p>
                  </a:txBody>
                  <a:tcPr/>
                </a:tc>
                <a:tc>
                  <a:txBody>
                    <a:bodyPr/>
                    <a:lstStyle/>
                    <a:p>
                      <a:r>
                        <a:rPr lang="en-US" sz="2000" dirty="0">
                          <a:solidFill>
                            <a:srgbClr val="FFFF00"/>
                          </a:solidFill>
                          <a:highlight>
                            <a:srgbClr val="800000"/>
                          </a:highlight>
                        </a:rPr>
                        <a:t>Yellow</a:t>
                      </a:r>
                    </a:p>
                  </a:txBody>
                  <a:tcPr/>
                </a:tc>
                <a:tc>
                  <a:txBody>
                    <a:bodyPr/>
                    <a:lstStyle/>
                    <a:p>
                      <a:endParaRPr lang="en-US" sz="2000" dirty="0"/>
                    </a:p>
                  </a:txBody>
                  <a:tcPr/>
                </a:tc>
                <a:tc>
                  <a:txBody>
                    <a:bodyPr/>
                    <a:lstStyle/>
                    <a:p>
                      <a:r>
                        <a:rPr lang="en-US" sz="2000" dirty="0">
                          <a:solidFill>
                            <a:srgbClr val="990000"/>
                          </a:solidFill>
                          <a:highlight>
                            <a:srgbClr val="FFFF00"/>
                          </a:highlight>
                        </a:rPr>
                        <a:t>Purple</a:t>
                      </a:r>
                    </a:p>
                  </a:txBody>
                  <a:tcPr/>
                </a:tc>
                <a:tc>
                  <a:txBody>
                    <a:bodyPr/>
                    <a:lstStyle/>
                    <a:p>
                      <a:r>
                        <a:rPr lang="en-US" sz="2000" dirty="0"/>
                        <a:t>Purple in the background</a:t>
                      </a:r>
                    </a:p>
                  </a:txBody>
                  <a:tcPr/>
                </a:tc>
                <a:extLst>
                  <a:ext uri="{0D108BD9-81ED-4DB2-BD59-A6C34878D82A}">
                    <a16:rowId xmlns:a16="http://schemas.microsoft.com/office/drawing/2014/main" val="3146406220"/>
                  </a:ext>
                </a:extLst>
              </a:tr>
              <a:tr h="370840">
                <a:tc>
                  <a:txBody>
                    <a:bodyPr/>
                    <a:lstStyle/>
                    <a:p>
                      <a:r>
                        <a:rPr lang="en-US" sz="2000" b="1" dirty="0">
                          <a:solidFill>
                            <a:srgbClr val="FFC000"/>
                          </a:solidFill>
                          <a:highlight>
                            <a:srgbClr val="00FFFF"/>
                          </a:highlight>
                        </a:rPr>
                        <a:t>Orange</a:t>
                      </a:r>
                    </a:p>
                  </a:txBody>
                  <a:tcPr/>
                </a:tc>
                <a:tc>
                  <a:txBody>
                    <a:bodyPr/>
                    <a:lstStyle/>
                    <a:p>
                      <a:endParaRPr lang="en-US" sz="2000" dirty="0"/>
                    </a:p>
                  </a:txBody>
                  <a:tcPr/>
                </a:tc>
                <a:tc>
                  <a:txBody>
                    <a:bodyPr/>
                    <a:lstStyle/>
                    <a:p>
                      <a:r>
                        <a:rPr lang="en-US" sz="2000" dirty="0"/>
                        <a:t>Red and yellow </a:t>
                      </a:r>
                    </a:p>
                  </a:txBody>
                  <a:tcPr/>
                </a:tc>
                <a:tc>
                  <a:txBody>
                    <a:bodyPr/>
                    <a:lstStyle/>
                    <a:p>
                      <a:r>
                        <a:rPr lang="en-US" sz="2000" dirty="0">
                          <a:solidFill>
                            <a:srgbClr val="3333FF"/>
                          </a:solidFill>
                        </a:rPr>
                        <a:t>Blue</a:t>
                      </a:r>
                    </a:p>
                  </a:txBody>
                  <a:tcPr/>
                </a:tc>
                <a:tc>
                  <a:txBody>
                    <a:bodyPr/>
                    <a:lstStyle/>
                    <a:p>
                      <a:r>
                        <a:rPr lang="en-US" sz="2000" dirty="0"/>
                        <a:t>Use the sky to highlight oranges</a:t>
                      </a:r>
                    </a:p>
                  </a:txBody>
                  <a:tcPr/>
                </a:tc>
                <a:extLst>
                  <a:ext uri="{0D108BD9-81ED-4DB2-BD59-A6C34878D82A}">
                    <a16:rowId xmlns:a16="http://schemas.microsoft.com/office/drawing/2014/main" val="2588878914"/>
                  </a:ext>
                </a:extLst>
              </a:tr>
            </a:tbl>
          </a:graphicData>
        </a:graphic>
      </p:graphicFrame>
    </p:spTree>
    <p:extLst>
      <p:ext uri="{BB962C8B-B14F-4D97-AF65-F5344CB8AC3E}">
        <p14:creationId xmlns:p14="http://schemas.microsoft.com/office/powerpoint/2010/main" val="84193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8805-4C55-4B89-9DEE-89461D4ECE34}"/>
              </a:ext>
            </a:extLst>
          </p:cNvPr>
          <p:cNvSpPr>
            <a:spLocks noGrp="1"/>
          </p:cNvSpPr>
          <p:nvPr>
            <p:ph type="title"/>
          </p:nvPr>
        </p:nvSpPr>
        <p:spPr/>
        <p:txBody>
          <a:bodyPr/>
          <a:lstStyle/>
          <a:p>
            <a:pPr algn="ctr"/>
            <a:r>
              <a:rPr lang="en-US" dirty="0"/>
              <a:t>Preparing the background – </a:t>
            </a:r>
            <a:br>
              <a:rPr lang="en-US" dirty="0"/>
            </a:br>
            <a:r>
              <a:rPr lang="en-US" dirty="0"/>
              <a:t>good for most landscapes</a:t>
            </a:r>
          </a:p>
        </p:txBody>
      </p:sp>
      <p:sp>
        <p:nvSpPr>
          <p:cNvPr id="4" name="Content Placeholder 3">
            <a:extLst>
              <a:ext uri="{FF2B5EF4-FFF2-40B4-BE49-F238E27FC236}">
                <a16:creationId xmlns:a16="http://schemas.microsoft.com/office/drawing/2014/main" id="{75EBA970-F97C-4322-AC5D-0A6770FAAD1D}"/>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25CF3616-02AA-4587-A4CD-D59E42FE5618}"/>
              </a:ext>
            </a:extLst>
          </p:cNvPr>
          <p:cNvSpPr>
            <a:spLocks noGrp="1"/>
          </p:cNvSpPr>
          <p:nvPr>
            <p:ph type="sldNum" sz="quarter" idx="12"/>
          </p:nvPr>
        </p:nvSpPr>
        <p:spPr/>
        <p:txBody>
          <a:bodyPr/>
          <a:lstStyle/>
          <a:p>
            <a:fld id="{73AF7E2D-C30E-4FA6-BF07-EF4711BED16C}" type="slidenum">
              <a:rPr lang="en-US" smtClean="0"/>
              <a:t>18</a:t>
            </a:fld>
            <a:endParaRPr lang="en-US" dirty="0"/>
          </a:p>
        </p:txBody>
      </p:sp>
      <p:sp>
        <p:nvSpPr>
          <p:cNvPr id="6" name="Content Placeholder 5">
            <a:extLst>
              <a:ext uri="{FF2B5EF4-FFF2-40B4-BE49-F238E27FC236}">
                <a16:creationId xmlns:a16="http://schemas.microsoft.com/office/drawing/2014/main" id="{BEF26FF7-C34D-4F8A-9622-3208C227FFD8}"/>
              </a:ext>
            </a:extLst>
          </p:cNvPr>
          <p:cNvSpPr>
            <a:spLocks noGrp="1"/>
          </p:cNvSpPr>
          <p:nvPr>
            <p:ph sz="half" idx="1"/>
          </p:nvPr>
        </p:nvSpPr>
        <p:spPr>
          <a:xfrm rot="10800000">
            <a:off x="6096000" y="1915319"/>
            <a:ext cx="5181600" cy="4351338"/>
          </a:xfrm>
          <a:prstGeom prst="rect">
            <a:avLst/>
          </a:prstGeom>
          <a:gradFill>
            <a:gsLst>
              <a:gs pos="36000">
                <a:schemeClr val="accent1">
                  <a:lumMod val="17000"/>
                  <a:lumOff val="83000"/>
                  <a:alpha val="34000"/>
                </a:schemeClr>
              </a:gs>
              <a:gs pos="80000">
                <a:schemeClr val="accent6">
                  <a:lumMod val="97000"/>
                  <a:lumOff val="3000"/>
                </a:schemeClr>
              </a:gs>
              <a:gs pos="100000">
                <a:schemeClr val="accent6">
                  <a:lumMod val="60000"/>
                  <a:lumOff val="40000"/>
                </a:schemeClr>
              </a:gs>
            </a:gsLst>
            <a:lin ang="16200000" scaled="1"/>
          </a:gra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Rectangle 6">
            <a:extLst>
              <a:ext uri="{FF2B5EF4-FFF2-40B4-BE49-F238E27FC236}">
                <a16:creationId xmlns:a16="http://schemas.microsoft.com/office/drawing/2014/main" id="{EA23C728-741A-4FB5-9BC1-7FE60E242ED3}"/>
              </a:ext>
            </a:extLst>
          </p:cNvPr>
          <p:cNvSpPr/>
          <p:nvPr/>
        </p:nvSpPr>
        <p:spPr>
          <a:xfrm>
            <a:off x="668593" y="4632607"/>
            <a:ext cx="2573594" cy="2088868"/>
          </a:xfrm>
          <a:prstGeom prst="rect">
            <a:avLst/>
          </a:prstGeom>
          <a:gradFill>
            <a:gsLst>
              <a:gs pos="36000">
                <a:schemeClr val="accent1">
                  <a:lumMod val="17000"/>
                  <a:lumOff val="83000"/>
                  <a:alpha val="34000"/>
                </a:schemeClr>
              </a:gs>
              <a:gs pos="80000">
                <a:schemeClr val="accent6">
                  <a:lumMod val="97000"/>
                  <a:lumOff val="3000"/>
                </a:schemeClr>
              </a:gs>
              <a:gs pos="100000">
                <a:schemeClr val="accent6">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D171D9F-365D-4B01-A6C6-68F6D1D1E712}"/>
              </a:ext>
            </a:extLst>
          </p:cNvPr>
          <p:cNvSpPr txBox="1"/>
          <p:nvPr/>
        </p:nvSpPr>
        <p:spPr>
          <a:xfrm>
            <a:off x="3613355" y="4984955"/>
            <a:ext cx="1909916" cy="1200329"/>
          </a:xfrm>
          <a:prstGeom prst="rect">
            <a:avLst/>
          </a:prstGeom>
          <a:noFill/>
        </p:spPr>
        <p:txBody>
          <a:bodyPr wrap="square" rtlCol="0">
            <a:spAutoFit/>
          </a:bodyPr>
          <a:lstStyle/>
          <a:p>
            <a:r>
              <a:rPr lang="en-US" dirty="0"/>
              <a:t>Turn the paper upside down for gradient of green ground </a:t>
            </a:r>
          </a:p>
        </p:txBody>
      </p:sp>
      <p:sp>
        <p:nvSpPr>
          <p:cNvPr id="9" name="Rectangle 8">
            <a:extLst>
              <a:ext uri="{FF2B5EF4-FFF2-40B4-BE49-F238E27FC236}">
                <a16:creationId xmlns:a16="http://schemas.microsoft.com/office/drawing/2014/main" id="{50FAD666-FFD4-4E17-AF40-BEBBFA0B302B}"/>
              </a:ext>
            </a:extLst>
          </p:cNvPr>
          <p:cNvSpPr/>
          <p:nvPr/>
        </p:nvSpPr>
        <p:spPr>
          <a:xfrm rot="10800000">
            <a:off x="486697" y="1825625"/>
            <a:ext cx="2755490" cy="2576769"/>
          </a:xfrm>
          <a:prstGeom prst="rect">
            <a:avLst/>
          </a:prstGeom>
          <a:gradFill>
            <a:gsLst>
              <a:gs pos="83000">
                <a:srgbClr val="54BFA2"/>
              </a:gs>
              <a:gs pos="35000">
                <a:srgbClr val="33CCFF"/>
              </a:gs>
              <a:gs pos="100000">
                <a:schemeClr val="accent6">
                  <a:lumMod val="97000"/>
                  <a:lumOff val="3000"/>
                </a:schemeClr>
              </a:gs>
              <a:gs pos="100000">
                <a:schemeClr val="accent6">
                  <a:lumMod val="60000"/>
                  <a:lumOff val="40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907303A-521D-4195-8DA8-5A4333D6EFB6}"/>
              </a:ext>
            </a:extLst>
          </p:cNvPr>
          <p:cNvSpPr txBox="1"/>
          <p:nvPr/>
        </p:nvSpPr>
        <p:spPr>
          <a:xfrm>
            <a:off x="3420396" y="1969969"/>
            <a:ext cx="2573594" cy="2031325"/>
          </a:xfrm>
          <a:prstGeom prst="rect">
            <a:avLst/>
          </a:prstGeom>
          <a:noFill/>
        </p:spPr>
        <p:txBody>
          <a:bodyPr wrap="square" rtlCol="0">
            <a:spAutoFit/>
          </a:bodyPr>
          <a:lstStyle/>
          <a:p>
            <a:r>
              <a:rPr lang="en-US" dirty="0"/>
              <a:t>Sky – dark blue on the top, lighter at the horizon</a:t>
            </a:r>
          </a:p>
          <a:p>
            <a:pPr marL="285750" indent="-285750">
              <a:buFont typeface="Arial" panose="020B0604020202020204" pitchFamily="34" charset="0"/>
              <a:buChar char="•"/>
            </a:pPr>
            <a:r>
              <a:rPr lang="en-US" dirty="0"/>
              <a:t>Water wash technique</a:t>
            </a:r>
          </a:p>
          <a:p>
            <a:pPr marL="285750" indent="-285750">
              <a:buFont typeface="Arial" panose="020B0604020202020204" pitchFamily="34" charset="0"/>
              <a:buChar char="•"/>
            </a:pPr>
            <a:r>
              <a:rPr lang="en-US" dirty="0"/>
              <a:t>Dark blue on top,</a:t>
            </a:r>
          </a:p>
          <a:p>
            <a:pPr marL="285750" indent="-285750">
              <a:buFont typeface="Arial" panose="020B0604020202020204" pitchFamily="34" charset="0"/>
              <a:buChar char="•"/>
            </a:pPr>
            <a:r>
              <a:rPr lang="en-US" dirty="0"/>
              <a:t>Tilt the paper and brush down to dilute the color</a:t>
            </a:r>
          </a:p>
        </p:txBody>
      </p:sp>
    </p:spTree>
    <p:extLst>
      <p:ext uri="{BB962C8B-B14F-4D97-AF65-F5344CB8AC3E}">
        <p14:creationId xmlns:p14="http://schemas.microsoft.com/office/powerpoint/2010/main" val="85014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2000">
              <a:srgbClr val="33CCFF">
                <a:alpha val="12000"/>
              </a:srgbClr>
            </a:gs>
            <a:gs pos="100000">
              <a:schemeClr val="accent6">
                <a:lumMod val="97000"/>
                <a:lumOff val="3000"/>
              </a:schemeClr>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9F88-9303-4218-A6DA-D3C56DF486FB}"/>
              </a:ext>
            </a:extLst>
          </p:cNvPr>
          <p:cNvSpPr>
            <a:spLocks noGrp="1"/>
          </p:cNvSpPr>
          <p:nvPr>
            <p:ph type="title"/>
          </p:nvPr>
        </p:nvSpPr>
        <p:spPr>
          <a:noFill/>
        </p:spPr>
        <p:txBody>
          <a:bodyPr>
            <a:normAutofit/>
          </a:bodyPr>
          <a:lstStyle/>
          <a:p>
            <a:r>
              <a:rPr lang="en-US" sz="4000" dirty="0"/>
              <a:t>Using complementary colors – fall leaf scenario</a:t>
            </a:r>
          </a:p>
        </p:txBody>
      </p:sp>
      <p:sp>
        <p:nvSpPr>
          <p:cNvPr id="3" name="Content Placeholder 2">
            <a:extLst>
              <a:ext uri="{FF2B5EF4-FFF2-40B4-BE49-F238E27FC236}">
                <a16:creationId xmlns:a16="http://schemas.microsoft.com/office/drawing/2014/main" id="{A601BFAB-DF47-4627-85F5-B9368B5D0FA4}"/>
              </a:ext>
            </a:extLst>
          </p:cNvPr>
          <p:cNvSpPr>
            <a:spLocks noGrp="1"/>
          </p:cNvSpPr>
          <p:nvPr>
            <p:ph sz="half" idx="1"/>
          </p:nvPr>
        </p:nvSpPr>
        <p:spPr>
          <a:gradFill>
            <a:gsLst>
              <a:gs pos="13000">
                <a:schemeClr val="accent1"/>
              </a:gs>
              <a:gs pos="100000">
                <a:schemeClr val="accent6">
                  <a:lumMod val="97000"/>
                  <a:lumOff val="3000"/>
                </a:schemeClr>
              </a:gs>
              <a:gs pos="100000">
                <a:schemeClr val="accent6">
                  <a:lumMod val="60000"/>
                  <a:lumOff val="40000"/>
                </a:schemeClr>
              </a:gs>
            </a:gsLst>
            <a:lin ang="5400000" scaled="0"/>
          </a:gradFill>
        </p:spPr>
        <p:txBody>
          <a:bodyPr>
            <a:normAutofit fontScale="92500" lnSpcReduction="10000"/>
          </a:bodyPr>
          <a:lstStyle/>
          <a:p>
            <a:r>
              <a:rPr lang="en-US" dirty="0"/>
              <a:t>Step 1- Put in a light background wash for the sky</a:t>
            </a:r>
          </a:p>
          <a:p>
            <a:r>
              <a:rPr lang="en-US" dirty="0"/>
              <a:t>Step 2- Turn the paper over and put in a light background wash for the ground</a:t>
            </a:r>
          </a:p>
          <a:p>
            <a:r>
              <a:rPr lang="en-US" dirty="0"/>
              <a:t>Step 3- draw a limited outline of the trees</a:t>
            </a:r>
          </a:p>
          <a:p>
            <a:r>
              <a:rPr lang="en-US" dirty="0"/>
              <a:t>Step 4 Add leaf colors and have fun</a:t>
            </a:r>
          </a:p>
          <a:p>
            <a:r>
              <a:rPr lang="en-US" dirty="0"/>
              <a:t>Step 5 –If time, add complementary color outlines to highlight brighter colors</a:t>
            </a:r>
          </a:p>
        </p:txBody>
      </p:sp>
      <p:sp>
        <p:nvSpPr>
          <p:cNvPr id="5" name="Slide Number Placeholder 4">
            <a:extLst>
              <a:ext uri="{FF2B5EF4-FFF2-40B4-BE49-F238E27FC236}">
                <a16:creationId xmlns:a16="http://schemas.microsoft.com/office/drawing/2014/main" id="{4B2BE9FB-BB14-4F9B-9DB3-1794E1A687C1}"/>
              </a:ext>
            </a:extLst>
          </p:cNvPr>
          <p:cNvSpPr>
            <a:spLocks noGrp="1"/>
          </p:cNvSpPr>
          <p:nvPr>
            <p:ph type="sldNum" sz="quarter" idx="12"/>
          </p:nvPr>
        </p:nvSpPr>
        <p:spPr/>
        <p:txBody>
          <a:bodyPr/>
          <a:lstStyle/>
          <a:p>
            <a:fld id="{73AF7E2D-C30E-4FA6-BF07-EF4711BED16C}" type="slidenum">
              <a:rPr lang="en-US" smtClean="0"/>
              <a:t>19</a:t>
            </a:fld>
            <a:endParaRPr lang="en-US" dirty="0"/>
          </a:p>
        </p:txBody>
      </p:sp>
      <p:sp>
        <p:nvSpPr>
          <p:cNvPr id="6" name="TextBox 5">
            <a:extLst>
              <a:ext uri="{FF2B5EF4-FFF2-40B4-BE49-F238E27FC236}">
                <a16:creationId xmlns:a16="http://schemas.microsoft.com/office/drawing/2014/main" id="{B069478B-8008-49E3-9599-7E49C86FE0B6}"/>
              </a:ext>
            </a:extLst>
          </p:cNvPr>
          <p:cNvSpPr txBox="1"/>
          <p:nvPr/>
        </p:nvSpPr>
        <p:spPr>
          <a:xfrm>
            <a:off x="6622026" y="1998406"/>
            <a:ext cx="4203290" cy="369332"/>
          </a:xfrm>
          <a:prstGeom prst="rect">
            <a:avLst/>
          </a:prstGeom>
          <a:solidFill>
            <a:srgbClr val="33CCFF"/>
          </a:solidFill>
        </p:spPr>
        <p:txBody>
          <a:bodyPr wrap="square" rtlCol="0">
            <a:spAutoFit/>
          </a:bodyPr>
          <a:lstStyle/>
          <a:p>
            <a:r>
              <a:rPr lang="en-US" dirty="0"/>
              <a:t>Step 1 Wash for the sky – bluer on top</a:t>
            </a:r>
          </a:p>
        </p:txBody>
      </p:sp>
      <p:sp>
        <p:nvSpPr>
          <p:cNvPr id="7" name="TextBox 6">
            <a:extLst>
              <a:ext uri="{FF2B5EF4-FFF2-40B4-BE49-F238E27FC236}">
                <a16:creationId xmlns:a16="http://schemas.microsoft.com/office/drawing/2014/main" id="{238B79B1-1F44-46AE-9326-488859FC4E22}"/>
              </a:ext>
            </a:extLst>
          </p:cNvPr>
          <p:cNvSpPr txBox="1"/>
          <p:nvPr/>
        </p:nvSpPr>
        <p:spPr>
          <a:xfrm>
            <a:off x="6219518" y="5943491"/>
            <a:ext cx="4782164" cy="646331"/>
          </a:xfrm>
          <a:prstGeom prst="rect">
            <a:avLst/>
          </a:prstGeom>
          <a:solidFill>
            <a:schemeClr val="accent6">
              <a:lumMod val="60000"/>
              <a:lumOff val="40000"/>
            </a:schemeClr>
          </a:solidFill>
        </p:spPr>
        <p:txBody>
          <a:bodyPr wrap="square" rtlCol="0">
            <a:spAutoFit/>
          </a:bodyPr>
          <a:lstStyle/>
          <a:p>
            <a:r>
              <a:rPr lang="en-US" dirty="0"/>
              <a:t>Step 2 – light wash for the ground (turn the paper upside down)</a:t>
            </a:r>
          </a:p>
        </p:txBody>
      </p:sp>
      <p:pic>
        <p:nvPicPr>
          <p:cNvPr id="11" name="Graphic 10" descr="Withering Tree outline">
            <a:extLst>
              <a:ext uri="{FF2B5EF4-FFF2-40B4-BE49-F238E27FC236}">
                <a16:creationId xmlns:a16="http://schemas.microsoft.com/office/drawing/2014/main" id="{17B347D2-169F-4090-9470-E63F594AD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2797" y="3109530"/>
            <a:ext cx="1325563" cy="1325563"/>
          </a:xfrm>
          <a:prstGeom prst="rect">
            <a:avLst/>
          </a:prstGeom>
        </p:spPr>
      </p:pic>
      <p:pic>
        <p:nvPicPr>
          <p:cNvPr id="15" name="Content Placeholder 14" descr="Deciduous tree outline">
            <a:extLst>
              <a:ext uri="{FF2B5EF4-FFF2-40B4-BE49-F238E27FC236}">
                <a16:creationId xmlns:a16="http://schemas.microsoft.com/office/drawing/2014/main" id="{8B41E71A-76DE-41BF-8B8C-759B8157A65E}"/>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9460" y="3241214"/>
            <a:ext cx="1699260" cy="1699260"/>
          </a:xfrm>
        </p:spPr>
      </p:pic>
      <p:sp>
        <p:nvSpPr>
          <p:cNvPr id="16" name="TextBox 15">
            <a:extLst>
              <a:ext uri="{FF2B5EF4-FFF2-40B4-BE49-F238E27FC236}">
                <a16:creationId xmlns:a16="http://schemas.microsoft.com/office/drawing/2014/main" id="{C3E5553C-C88E-4AF1-8793-170DC7D8239B}"/>
              </a:ext>
            </a:extLst>
          </p:cNvPr>
          <p:cNvSpPr txBox="1"/>
          <p:nvPr/>
        </p:nvSpPr>
        <p:spPr>
          <a:xfrm>
            <a:off x="6637178" y="4943188"/>
            <a:ext cx="3566002" cy="369332"/>
          </a:xfrm>
          <a:prstGeom prst="rect">
            <a:avLst/>
          </a:prstGeom>
          <a:noFill/>
        </p:spPr>
        <p:txBody>
          <a:bodyPr wrap="square" rtlCol="0">
            <a:spAutoFit/>
          </a:bodyPr>
          <a:lstStyle/>
          <a:p>
            <a:r>
              <a:rPr lang="en-US" dirty="0"/>
              <a:t>Step 3 draw tree outlines</a:t>
            </a:r>
          </a:p>
        </p:txBody>
      </p:sp>
    </p:spTree>
    <p:extLst>
      <p:ext uri="{BB962C8B-B14F-4D97-AF65-F5344CB8AC3E}">
        <p14:creationId xmlns:p14="http://schemas.microsoft.com/office/powerpoint/2010/main" val="227711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83BD8833-34C5-4CCD-B182-6E02918863B2}"/>
              </a:ext>
            </a:extLst>
          </p:cNvPr>
          <p:cNvSpPr>
            <a:spLocks noGrp="1"/>
          </p:cNvSpPr>
          <p:nvPr>
            <p:ph type="title"/>
          </p:nvPr>
        </p:nvSpPr>
        <p:spPr>
          <a:xfrm>
            <a:off x="907200" y="800392"/>
            <a:ext cx="10316003" cy="776408"/>
          </a:xfrm>
        </p:spPr>
        <p:txBody>
          <a:bodyPr>
            <a:normAutofit/>
          </a:bodyPr>
          <a:lstStyle/>
          <a:p>
            <a:r>
              <a:rPr lang="en-US" sz="4000" dirty="0">
                <a:solidFill>
                  <a:srgbClr val="FFFFFF"/>
                </a:solidFill>
              </a:rPr>
              <a:t>Using the Color Wheel </a:t>
            </a:r>
          </a:p>
        </p:txBody>
      </p:sp>
      <p:sp>
        <p:nvSpPr>
          <p:cNvPr id="17" name="Content Placeholder 2">
            <a:extLst>
              <a:ext uri="{FF2B5EF4-FFF2-40B4-BE49-F238E27FC236}">
                <a16:creationId xmlns:a16="http://schemas.microsoft.com/office/drawing/2014/main" id="{FE65A181-4E4E-4857-862F-FE9775936123}"/>
              </a:ext>
            </a:extLst>
          </p:cNvPr>
          <p:cNvSpPr>
            <a:spLocks noGrp="1"/>
          </p:cNvSpPr>
          <p:nvPr>
            <p:ph idx="1"/>
          </p:nvPr>
        </p:nvSpPr>
        <p:spPr>
          <a:xfrm>
            <a:off x="1591200" y="2897242"/>
            <a:ext cx="10191090" cy="3567173"/>
          </a:xfrm>
        </p:spPr>
        <p:txBody>
          <a:bodyPr anchor="ctr">
            <a:normAutofit fontScale="85000" lnSpcReduction="10000"/>
          </a:bodyPr>
          <a:lstStyle/>
          <a:p>
            <a:pPr marL="0" indent="0">
              <a:buNone/>
            </a:pPr>
            <a:r>
              <a:rPr lang="en-US" sz="2600" dirty="0"/>
              <a:t>Objectives</a:t>
            </a:r>
          </a:p>
          <a:p>
            <a:r>
              <a:rPr lang="en-US" sz="2600" dirty="0"/>
              <a:t>Learn how to mix colors when painting</a:t>
            </a:r>
          </a:p>
          <a:p>
            <a:r>
              <a:rPr lang="en-US" sz="2600" dirty="0"/>
              <a:t>Improve skill at understanding color schemes using in painting – art appreciation</a:t>
            </a:r>
          </a:p>
          <a:p>
            <a:r>
              <a:rPr lang="en-US" sz="2600" dirty="0"/>
              <a:t>Learn and apply some basic color mixing techniques</a:t>
            </a:r>
          </a:p>
          <a:p>
            <a:endParaRPr lang="en-US" sz="2600" dirty="0"/>
          </a:p>
          <a:p>
            <a:pPr marL="0" indent="0">
              <a:buNone/>
            </a:pPr>
            <a:r>
              <a:rPr lang="en-US" sz="2600" dirty="0"/>
              <a:t>Background</a:t>
            </a:r>
          </a:p>
          <a:p>
            <a:pPr marL="0" indent="0">
              <a:buNone/>
            </a:pPr>
            <a:r>
              <a:rPr lang="en-US" sz="2600" dirty="0"/>
              <a:t>•	Color mixing is often challenging -both to the beginner and experienced artist</a:t>
            </a:r>
          </a:p>
          <a:p>
            <a:pPr marL="0" indent="0">
              <a:buNone/>
            </a:pPr>
            <a:r>
              <a:rPr lang="en-US" sz="2600" dirty="0"/>
              <a:t>•	It can be difficult to reproduce the same color</a:t>
            </a:r>
          </a:p>
          <a:p>
            <a:pPr marL="0" indent="0">
              <a:buNone/>
            </a:pPr>
            <a:r>
              <a:rPr lang="en-US" sz="2600" dirty="0"/>
              <a:t>•	Common errors lead to less intense colors - mud and frustration</a:t>
            </a:r>
          </a:p>
          <a:p>
            <a:pPr marL="0" indent="0">
              <a:buNone/>
            </a:pPr>
            <a:endParaRPr lang="en-US" sz="2400" dirty="0"/>
          </a:p>
          <a:p>
            <a:endParaRPr lang="en-US" sz="1900" dirty="0"/>
          </a:p>
        </p:txBody>
      </p:sp>
      <p:sp>
        <p:nvSpPr>
          <p:cNvPr id="4" name="Slide Number Placeholder 3">
            <a:extLst>
              <a:ext uri="{FF2B5EF4-FFF2-40B4-BE49-F238E27FC236}">
                <a16:creationId xmlns:a16="http://schemas.microsoft.com/office/drawing/2014/main" id="{135EA7EE-C61C-49D8-98FD-61423CFDE486}"/>
              </a:ext>
            </a:extLst>
          </p:cNvPr>
          <p:cNvSpPr>
            <a:spLocks noGrp="1"/>
          </p:cNvSpPr>
          <p:nvPr>
            <p:ph type="sldNum" sz="quarter" idx="12"/>
          </p:nvPr>
        </p:nvSpPr>
        <p:spPr/>
        <p:txBody>
          <a:bodyPr/>
          <a:lstStyle/>
          <a:p>
            <a:fld id="{73AF7E2D-C30E-4FA6-BF07-EF4711BED16C}" type="slidenum">
              <a:rPr lang="en-US" smtClean="0"/>
              <a:t>2</a:t>
            </a:fld>
            <a:endParaRPr lang="en-US" dirty="0"/>
          </a:p>
        </p:txBody>
      </p:sp>
    </p:spTree>
    <p:extLst>
      <p:ext uri="{BB962C8B-B14F-4D97-AF65-F5344CB8AC3E}">
        <p14:creationId xmlns:p14="http://schemas.microsoft.com/office/powerpoint/2010/main" val="860824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2000">
              <a:srgbClr val="33CCFF">
                <a:alpha val="12000"/>
              </a:srgbClr>
            </a:gs>
            <a:gs pos="100000">
              <a:schemeClr val="accent6">
                <a:lumMod val="97000"/>
                <a:lumOff val="3000"/>
              </a:schemeClr>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9F88-9303-4218-A6DA-D3C56DF486FB}"/>
              </a:ext>
            </a:extLst>
          </p:cNvPr>
          <p:cNvSpPr>
            <a:spLocks noGrp="1"/>
          </p:cNvSpPr>
          <p:nvPr>
            <p:ph type="title"/>
          </p:nvPr>
        </p:nvSpPr>
        <p:spPr>
          <a:noFill/>
        </p:spPr>
        <p:txBody>
          <a:bodyPr>
            <a:normAutofit/>
          </a:bodyPr>
          <a:lstStyle/>
          <a:p>
            <a:r>
              <a:rPr lang="en-US" sz="4000" dirty="0"/>
              <a:t>Using complementary colors – fall leaf scenario</a:t>
            </a:r>
          </a:p>
        </p:txBody>
      </p:sp>
      <p:sp>
        <p:nvSpPr>
          <p:cNvPr id="3" name="Content Placeholder 2">
            <a:extLst>
              <a:ext uri="{FF2B5EF4-FFF2-40B4-BE49-F238E27FC236}">
                <a16:creationId xmlns:a16="http://schemas.microsoft.com/office/drawing/2014/main" id="{A601BFAB-DF47-4627-85F5-B9368B5D0FA4}"/>
              </a:ext>
            </a:extLst>
          </p:cNvPr>
          <p:cNvSpPr>
            <a:spLocks noGrp="1"/>
          </p:cNvSpPr>
          <p:nvPr>
            <p:ph sz="half" idx="1"/>
          </p:nvPr>
        </p:nvSpPr>
        <p:spPr>
          <a:gradFill>
            <a:gsLst>
              <a:gs pos="13000">
                <a:schemeClr val="accent1"/>
              </a:gs>
              <a:gs pos="100000">
                <a:schemeClr val="accent6">
                  <a:lumMod val="97000"/>
                  <a:lumOff val="3000"/>
                </a:schemeClr>
              </a:gs>
              <a:gs pos="100000">
                <a:schemeClr val="accent6">
                  <a:lumMod val="60000"/>
                  <a:lumOff val="40000"/>
                </a:schemeClr>
              </a:gs>
            </a:gsLst>
            <a:lin ang="5400000" scaled="0"/>
          </a:gradFill>
        </p:spPr>
        <p:txBody>
          <a:bodyPr>
            <a:normAutofit/>
          </a:bodyPr>
          <a:lstStyle/>
          <a:p>
            <a:r>
              <a:rPr lang="en-US" sz="2200" dirty="0"/>
              <a:t>Step 1- Put in a light background wash for the sky</a:t>
            </a:r>
          </a:p>
          <a:p>
            <a:r>
              <a:rPr lang="en-US" sz="2200" dirty="0"/>
              <a:t>Step 2- Turn the paper over and put in a light background wash for the ground</a:t>
            </a:r>
          </a:p>
          <a:p>
            <a:r>
              <a:rPr lang="en-US" sz="2200" dirty="0"/>
              <a:t>Step 3- draw a limited outline of the trees</a:t>
            </a:r>
          </a:p>
          <a:p>
            <a:r>
              <a:rPr lang="en-US" sz="3000" dirty="0"/>
              <a:t>Step 4 Add leaf colors and have fun</a:t>
            </a:r>
          </a:p>
          <a:p>
            <a:r>
              <a:rPr lang="en-US" sz="3000" dirty="0"/>
              <a:t>Step 5 –If time, add complementary color outlines to highlight brighter colors</a:t>
            </a:r>
          </a:p>
        </p:txBody>
      </p:sp>
      <p:sp>
        <p:nvSpPr>
          <p:cNvPr id="5" name="Slide Number Placeholder 4">
            <a:extLst>
              <a:ext uri="{FF2B5EF4-FFF2-40B4-BE49-F238E27FC236}">
                <a16:creationId xmlns:a16="http://schemas.microsoft.com/office/drawing/2014/main" id="{4B2BE9FB-BB14-4F9B-9DB3-1794E1A687C1}"/>
              </a:ext>
            </a:extLst>
          </p:cNvPr>
          <p:cNvSpPr>
            <a:spLocks noGrp="1"/>
          </p:cNvSpPr>
          <p:nvPr>
            <p:ph type="sldNum" sz="quarter" idx="12"/>
          </p:nvPr>
        </p:nvSpPr>
        <p:spPr/>
        <p:txBody>
          <a:bodyPr/>
          <a:lstStyle/>
          <a:p>
            <a:fld id="{73AF7E2D-C30E-4FA6-BF07-EF4711BED16C}" type="slidenum">
              <a:rPr lang="en-US" smtClean="0"/>
              <a:t>20</a:t>
            </a:fld>
            <a:endParaRPr lang="en-US" dirty="0"/>
          </a:p>
        </p:txBody>
      </p:sp>
      <p:sp>
        <p:nvSpPr>
          <p:cNvPr id="6" name="TextBox 5">
            <a:extLst>
              <a:ext uri="{FF2B5EF4-FFF2-40B4-BE49-F238E27FC236}">
                <a16:creationId xmlns:a16="http://schemas.microsoft.com/office/drawing/2014/main" id="{B069478B-8008-49E3-9599-7E49C86FE0B6}"/>
              </a:ext>
            </a:extLst>
          </p:cNvPr>
          <p:cNvSpPr txBox="1"/>
          <p:nvPr/>
        </p:nvSpPr>
        <p:spPr>
          <a:xfrm>
            <a:off x="6622026" y="1998406"/>
            <a:ext cx="4203290" cy="369332"/>
          </a:xfrm>
          <a:prstGeom prst="rect">
            <a:avLst/>
          </a:prstGeom>
          <a:solidFill>
            <a:srgbClr val="33CCFF"/>
          </a:solidFill>
        </p:spPr>
        <p:txBody>
          <a:bodyPr wrap="square" rtlCol="0">
            <a:spAutoFit/>
          </a:bodyPr>
          <a:lstStyle/>
          <a:p>
            <a:r>
              <a:rPr lang="en-US" dirty="0"/>
              <a:t>Step 1 Wash for the sky – bluer on top</a:t>
            </a:r>
          </a:p>
        </p:txBody>
      </p:sp>
      <p:sp>
        <p:nvSpPr>
          <p:cNvPr id="7" name="TextBox 6">
            <a:extLst>
              <a:ext uri="{FF2B5EF4-FFF2-40B4-BE49-F238E27FC236}">
                <a16:creationId xmlns:a16="http://schemas.microsoft.com/office/drawing/2014/main" id="{238B79B1-1F44-46AE-9326-488859FC4E22}"/>
              </a:ext>
            </a:extLst>
          </p:cNvPr>
          <p:cNvSpPr txBox="1"/>
          <p:nvPr/>
        </p:nvSpPr>
        <p:spPr>
          <a:xfrm>
            <a:off x="6219518" y="5943491"/>
            <a:ext cx="4782164" cy="646331"/>
          </a:xfrm>
          <a:prstGeom prst="rect">
            <a:avLst/>
          </a:prstGeom>
          <a:solidFill>
            <a:schemeClr val="accent6">
              <a:lumMod val="60000"/>
              <a:lumOff val="40000"/>
            </a:schemeClr>
          </a:solidFill>
        </p:spPr>
        <p:txBody>
          <a:bodyPr wrap="square" rtlCol="0">
            <a:spAutoFit/>
          </a:bodyPr>
          <a:lstStyle/>
          <a:p>
            <a:r>
              <a:rPr lang="en-US" dirty="0"/>
              <a:t>Step 2 – light wash for the ground (turn the paper upside down)</a:t>
            </a:r>
          </a:p>
        </p:txBody>
      </p:sp>
      <p:pic>
        <p:nvPicPr>
          <p:cNvPr id="11" name="Graphic 10" descr="Withering Tree outline">
            <a:extLst>
              <a:ext uri="{FF2B5EF4-FFF2-40B4-BE49-F238E27FC236}">
                <a16:creationId xmlns:a16="http://schemas.microsoft.com/office/drawing/2014/main" id="{17B347D2-169F-4090-9470-E63F594AD8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12797" y="3109530"/>
            <a:ext cx="1325563" cy="1325563"/>
          </a:xfrm>
          <a:prstGeom prst="rect">
            <a:avLst/>
          </a:prstGeom>
        </p:spPr>
      </p:pic>
      <p:pic>
        <p:nvPicPr>
          <p:cNvPr id="15" name="Content Placeholder 14" descr="Deciduous tree outline">
            <a:extLst>
              <a:ext uri="{FF2B5EF4-FFF2-40B4-BE49-F238E27FC236}">
                <a16:creationId xmlns:a16="http://schemas.microsoft.com/office/drawing/2014/main" id="{8B41E71A-76DE-41BF-8B8C-759B8157A65E}"/>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66118" y="3223057"/>
            <a:ext cx="1699260" cy="1699260"/>
          </a:xfrm>
        </p:spPr>
      </p:pic>
      <p:sp>
        <p:nvSpPr>
          <p:cNvPr id="16" name="TextBox 15">
            <a:extLst>
              <a:ext uri="{FF2B5EF4-FFF2-40B4-BE49-F238E27FC236}">
                <a16:creationId xmlns:a16="http://schemas.microsoft.com/office/drawing/2014/main" id="{C3E5553C-C88E-4AF1-8793-170DC7D8239B}"/>
              </a:ext>
            </a:extLst>
          </p:cNvPr>
          <p:cNvSpPr txBox="1"/>
          <p:nvPr/>
        </p:nvSpPr>
        <p:spPr>
          <a:xfrm>
            <a:off x="6637178" y="4943188"/>
            <a:ext cx="3566002" cy="369332"/>
          </a:xfrm>
          <a:prstGeom prst="rect">
            <a:avLst/>
          </a:prstGeom>
          <a:noFill/>
        </p:spPr>
        <p:txBody>
          <a:bodyPr wrap="square" rtlCol="0">
            <a:spAutoFit/>
          </a:bodyPr>
          <a:lstStyle/>
          <a:p>
            <a:r>
              <a:rPr lang="en-US" dirty="0"/>
              <a:t>Step 3 draw tree outlines</a:t>
            </a:r>
          </a:p>
        </p:txBody>
      </p:sp>
      <p:pic>
        <p:nvPicPr>
          <p:cNvPr id="8" name="Graphic 7" descr="Maple Leaf with solid fill">
            <a:extLst>
              <a:ext uri="{FF2B5EF4-FFF2-40B4-BE49-F238E27FC236}">
                <a16:creationId xmlns:a16="http://schemas.microsoft.com/office/drawing/2014/main" id="{6C0B0881-9F4D-4257-84E8-ADC82D522F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32836" y="4585636"/>
            <a:ext cx="914400" cy="914400"/>
          </a:xfrm>
          <a:prstGeom prst="rect">
            <a:avLst/>
          </a:prstGeom>
        </p:spPr>
      </p:pic>
      <p:sp>
        <p:nvSpPr>
          <p:cNvPr id="9" name="Oval 8">
            <a:extLst>
              <a:ext uri="{FF2B5EF4-FFF2-40B4-BE49-F238E27FC236}">
                <a16:creationId xmlns:a16="http://schemas.microsoft.com/office/drawing/2014/main" id="{6B0B739B-5FEB-4826-8089-2986D1323B61}"/>
              </a:ext>
            </a:extLst>
          </p:cNvPr>
          <p:cNvSpPr/>
          <p:nvPr/>
        </p:nvSpPr>
        <p:spPr>
          <a:xfrm>
            <a:off x="7309089" y="3837021"/>
            <a:ext cx="319303" cy="253823"/>
          </a:xfrm>
          <a:prstGeom prst="ellipse">
            <a:avLst/>
          </a:prstGeom>
          <a:solidFill>
            <a:srgbClr val="FF00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ACCCFA0B-3EEE-457F-8A5E-8563A0E4B6B6}"/>
              </a:ext>
            </a:extLst>
          </p:cNvPr>
          <p:cNvSpPr/>
          <p:nvPr/>
        </p:nvSpPr>
        <p:spPr>
          <a:xfrm>
            <a:off x="8003335" y="3874382"/>
            <a:ext cx="319303" cy="253823"/>
          </a:xfrm>
          <a:prstGeom prst="ellipse">
            <a:avLst/>
          </a:prstGeom>
          <a:solidFill>
            <a:srgbClr val="FF0000">
              <a:alpha val="6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87EAD7BE-DED1-4346-B065-587EEC8165EB}"/>
              </a:ext>
            </a:extLst>
          </p:cNvPr>
          <p:cNvSpPr/>
          <p:nvPr/>
        </p:nvSpPr>
        <p:spPr>
          <a:xfrm>
            <a:off x="7628392" y="3772311"/>
            <a:ext cx="387356" cy="195005"/>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47ABC415-9C76-487F-B2BF-DB4FA5628793}"/>
              </a:ext>
            </a:extLst>
          </p:cNvPr>
          <p:cNvSpPr/>
          <p:nvPr/>
        </p:nvSpPr>
        <p:spPr>
          <a:xfrm>
            <a:off x="7789300" y="3877682"/>
            <a:ext cx="387356" cy="195005"/>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9663A954-D91E-4326-9A51-403E7DC0A478}"/>
              </a:ext>
            </a:extLst>
          </p:cNvPr>
          <p:cNvSpPr/>
          <p:nvPr/>
        </p:nvSpPr>
        <p:spPr>
          <a:xfrm>
            <a:off x="7395052" y="3605622"/>
            <a:ext cx="319303" cy="231399"/>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1ECE1E8D-60EC-43FB-9412-7EFC27D0019A}"/>
              </a:ext>
            </a:extLst>
          </p:cNvPr>
          <p:cNvSpPr/>
          <p:nvPr/>
        </p:nvSpPr>
        <p:spPr>
          <a:xfrm>
            <a:off x="8100745" y="3646283"/>
            <a:ext cx="319303" cy="231399"/>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D548A1AB-4306-46D8-AF8B-ABA05BC554C6}"/>
              </a:ext>
            </a:extLst>
          </p:cNvPr>
          <p:cNvSpPr/>
          <p:nvPr/>
        </p:nvSpPr>
        <p:spPr>
          <a:xfrm>
            <a:off x="9306672" y="3656611"/>
            <a:ext cx="319303" cy="231399"/>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CF676CA0-C920-4C6A-AAC6-114AC5331657}"/>
              </a:ext>
            </a:extLst>
          </p:cNvPr>
          <p:cNvSpPr/>
          <p:nvPr/>
        </p:nvSpPr>
        <p:spPr>
          <a:xfrm>
            <a:off x="7547452" y="3758022"/>
            <a:ext cx="319303" cy="231399"/>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BF07607E-CBC7-4511-9EBC-042CE8140DAF}"/>
              </a:ext>
            </a:extLst>
          </p:cNvPr>
          <p:cNvSpPr/>
          <p:nvPr/>
        </p:nvSpPr>
        <p:spPr>
          <a:xfrm>
            <a:off x="8393262" y="5384337"/>
            <a:ext cx="319303" cy="231399"/>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a:extLst>
              <a:ext uri="{FF2B5EF4-FFF2-40B4-BE49-F238E27FC236}">
                <a16:creationId xmlns:a16="http://schemas.microsoft.com/office/drawing/2014/main" id="{EEFD0E20-1740-4A57-A5BB-FFB2A2D1BB32}"/>
              </a:ext>
            </a:extLst>
          </p:cNvPr>
          <p:cNvSpPr/>
          <p:nvPr/>
        </p:nvSpPr>
        <p:spPr>
          <a:xfrm>
            <a:off x="7590264" y="5355871"/>
            <a:ext cx="319303" cy="231399"/>
          </a:xfrm>
          <a:prstGeom prst="flowChartConnec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a:extLst>
              <a:ext uri="{FF2B5EF4-FFF2-40B4-BE49-F238E27FC236}">
                <a16:creationId xmlns:a16="http://schemas.microsoft.com/office/drawing/2014/main" id="{B2CB89F9-1D89-49B2-88BF-AEC42B52E48E}"/>
              </a:ext>
            </a:extLst>
          </p:cNvPr>
          <p:cNvSpPr/>
          <p:nvPr/>
        </p:nvSpPr>
        <p:spPr>
          <a:xfrm>
            <a:off x="7866755" y="3429000"/>
            <a:ext cx="233990" cy="253823"/>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AE602535-AF7B-472F-967C-7E5115B76022}"/>
              </a:ext>
            </a:extLst>
          </p:cNvPr>
          <p:cNvSpPr/>
          <p:nvPr/>
        </p:nvSpPr>
        <p:spPr>
          <a:xfrm>
            <a:off x="8019155" y="3581400"/>
            <a:ext cx="233990" cy="253823"/>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878FBBE4-53C3-494A-92F1-4C46F53C8351}"/>
              </a:ext>
            </a:extLst>
          </p:cNvPr>
          <p:cNvSpPr/>
          <p:nvPr/>
        </p:nvSpPr>
        <p:spPr>
          <a:xfrm flipH="1">
            <a:off x="8242275" y="5348670"/>
            <a:ext cx="301973" cy="183040"/>
          </a:xfrm>
          <a:prstGeom prst="flowChartConnector">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7540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221F-AF88-4E3E-ACC9-23779F79C76A}"/>
              </a:ext>
            </a:extLst>
          </p:cNvPr>
          <p:cNvSpPr>
            <a:spLocks noGrp="1"/>
          </p:cNvSpPr>
          <p:nvPr>
            <p:ph type="title"/>
          </p:nvPr>
        </p:nvSpPr>
        <p:spPr/>
        <p:txBody>
          <a:bodyPr/>
          <a:lstStyle/>
          <a:p>
            <a:pPr algn="ctr"/>
            <a:r>
              <a:rPr lang="en-US" dirty="0"/>
              <a:t>Admire your work and review</a:t>
            </a:r>
          </a:p>
        </p:txBody>
      </p:sp>
      <p:sp>
        <p:nvSpPr>
          <p:cNvPr id="3" name="Content Placeholder 2">
            <a:extLst>
              <a:ext uri="{FF2B5EF4-FFF2-40B4-BE49-F238E27FC236}">
                <a16:creationId xmlns:a16="http://schemas.microsoft.com/office/drawing/2014/main" id="{2E38CD3A-B129-4191-B582-608415B25212}"/>
              </a:ext>
            </a:extLst>
          </p:cNvPr>
          <p:cNvSpPr>
            <a:spLocks noGrp="1"/>
          </p:cNvSpPr>
          <p:nvPr>
            <p:ph idx="1"/>
          </p:nvPr>
        </p:nvSpPr>
        <p:spPr/>
        <p:txBody>
          <a:bodyPr>
            <a:normAutofit/>
          </a:bodyPr>
          <a:lstStyle/>
          <a:p>
            <a:r>
              <a:rPr lang="en-US" dirty="0"/>
              <a:t>Mixing in blotches – let the eye help with the mixing</a:t>
            </a:r>
          </a:p>
          <a:p>
            <a:r>
              <a:rPr lang="en-US" dirty="0"/>
              <a:t>Mixing can include using sponges to apply patches of color simulating foliage </a:t>
            </a:r>
          </a:p>
          <a:p>
            <a:r>
              <a:rPr lang="en-US" dirty="0"/>
              <a:t>Blue – sky color is the complement of orange– use it to intensify the apparent color of leaves</a:t>
            </a:r>
          </a:p>
          <a:p>
            <a:r>
              <a:rPr lang="en-US" dirty="0"/>
              <a:t>Purple in the background complements yellow</a:t>
            </a:r>
          </a:p>
          <a:p>
            <a:r>
              <a:rPr lang="en-US" dirty="0"/>
              <a:t>Green in the background complements and intensifies reds </a:t>
            </a:r>
          </a:p>
          <a:p>
            <a:endParaRPr lang="en-US" dirty="0"/>
          </a:p>
        </p:txBody>
      </p:sp>
      <p:sp>
        <p:nvSpPr>
          <p:cNvPr id="5" name="Slide Number Placeholder 4">
            <a:extLst>
              <a:ext uri="{FF2B5EF4-FFF2-40B4-BE49-F238E27FC236}">
                <a16:creationId xmlns:a16="http://schemas.microsoft.com/office/drawing/2014/main" id="{845D4A57-384E-4F51-A9B6-DC09189E55C3}"/>
              </a:ext>
            </a:extLst>
          </p:cNvPr>
          <p:cNvSpPr>
            <a:spLocks noGrp="1"/>
          </p:cNvSpPr>
          <p:nvPr>
            <p:ph type="sldNum" sz="quarter" idx="12"/>
          </p:nvPr>
        </p:nvSpPr>
        <p:spPr/>
        <p:txBody>
          <a:bodyPr/>
          <a:lstStyle/>
          <a:p>
            <a:fld id="{73AF7E2D-C30E-4FA6-BF07-EF4711BED16C}" type="slidenum">
              <a:rPr lang="en-US" smtClean="0"/>
              <a:t>21</a:t>
            </a:fld>
            <a:endParaRPr lang="en-US" dirty="0"/>
          </a:p>
        </p:txBody>
      </p:sp>
    </p:spTree>
    <p:extLst>
      <p:ext uri="{BB962C8B-B14F-4D97-AF65-F5344CB8AC3E}">
        <p14:creationId xmlns:p14="http://schemas.microsoft.com/office/powerpoint/2010/main" val="3209412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6F6CE-6FAA-4422-BBF8-FDF8FF0A3096}"/>
              </a:ext>
            </a:extLst>
          </p:cNvPr>
          <p:cNvSpPr>
            <a:spLocks noGrp="1"/>
          </p:cNvSpPr>
          <p:nvPr>
            <p:ph type="title"/>
          </p:nvPr>
        </p:nvSpPr>
        <p:spPr/>
        <p:txBody>
          <a:bodyPr>
            <a:normAutofit/>
          </a:bodyPr>
          <a:lstStyle/>
          <a:p>
            <a:r>
              <a:rPr lang="en-US" sz="4000" dirty="0"/>
              <a:t>More Exercises – Time and Patience Permitting</a:t>
            </a:r>
          </a:p>
        </p:txBody>
      </p:sp>
      <p:sp>
        <p:nvSpPr>
          <p:cNvPr id="3" name="Content Placeholder 2">
            <a:extLst>
              <a:ext uri="{FF2B5EF4-FFF2-40B4-BE49-F238E27FC236}">
                <a16:creationId xmlns:a16="http://schemas.microsoft.com/office/drawing/2014/main" id="{99DAA231-329C-43FF-9AC5-47F478417DED}"/>
              </a:ext>
            </a:extLst>
          </p:cNvPr>
          <p:cNvSpPr>
            <a:spLocks noGrp="1"/>
          </p:cNvSpPr>
          <p:nvPr>
            <p:ph idx="1"/>
          </p:nvPr>
        </p:nvSpPr>
        <p:spPr/>
        <p:txBody>
          <a:bodyPr/>
          <a:lstStyle/>
          <a:p>
            <a:r>
              <a:rPr lang="en-US" dirty="0"/>
              <a:t>Using thin layers of paint – let the paper provide the reflected light</a:t>
            </a:r>
          </a:p>
          <a:p>
            <a:r>
              <a:rPr lang="en-US" dirty="0"/>
              <a:t>Using thin overlapping layers of paint to allow light mixing</a:t>
            </a:r>
          </a:p>
          <a:p>
            <a:r>
              <a:rPr lang="en-US" dirty="0"/>
              <a:t>Close placement of color- be an impressionist and let the eye do the mixing</a:t>
            </a:r>
          </a:p>
          <a:p>
            <a:r>
              <a:rPr lang="en-US" dirty="0"/>
              <a:t>Colors can be applied with sponges in patches </a:t>
            </a:r>
          </a:p>
          <a:p>
            <a:endParaRPr lang="en-US" dirty="0"/>
          </a:p>
        </p:txBody>
      </p:sp>
      <p:sp>
        <p:nvSpPr>
          <p:cNvPr id="4" name="Slide Number Placeholder 3">
            <a:extLst>
              <a:ext uri="{FF2B5EF4-FFF2-40B4-BE49-F238E27FC236}">
                <a16:creationId xmlns:a16="http://schemas.microsoft.com/office/drawing/2014/main" id="{E544E1DB-18C4-4177-BDCB-920E0553B329}"/>
              </a:ext>
            </a:extLst>
          </p:cNvPr>
          <p:cNvSpPr>
            <a:spLocks noGrp="1"/>
          </p:cNvSpPr>
          <p:nvPr>
            <p:ph type="sldNum" sz="quarter" idx="12"/>
          </p:nvPr>
        </p:nvSpPr>
        <p:spPr/>
        <p:txBody>
          <a:bodyPr/>
          <a:lstStyle/>
          <a:p>
            <a:fld id="{73AF7E2D-C30E-4FA6-BF07-EF4711BED16C}" type="slidenum">
              <a:rPr lang="en-US" smtClean="0"/>
              <a:t>22</a:t>
            </a:fld>
            <a:endParaRPr lang="en-US" dirty="0"/>
          </a:p>
        </p:txBody>
      </p:sp>
    </p:spTree>
    <p:extLst>
      <p:ext uri="{BB962C8B-B14F-4D97-AF65-F5344CB8AC3E}">
        <p14:creationId xmlns:p14="http://schemas.microsoft.com/office/powerpoint/2010/main" val="3472145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C704-97E5-4D46-A8F6-CD22110B96AD}"/>
              </a:ext>
            </a:extLst>
          </p:cNvPr>
          <p:cNvSpPr>
            <a:spLocks noGrp="1"/>
          </p:cNvSpPr>
          <p:nvPr>
            <p:ph type="title"/>
          </p:nvPr>
        </p:nvSpPr>
        <p:spPr/>
        <p:txBody>
          <a:bodyPr/>
          <a:lstStyle/>
          <a:p>
            <a:r>
              <a:rPr lang="en-US" dirty="0"/>
              <a:t>Seascape in washes of paint for color mixing </a:t>
            </a:r>
          </a:p>
        </p:txBody>
      </p:sp>
      <p:pic>
        <p:nvPicPr>
          <p:cNvPr id="5" name="Content Placeholder 4">
            <a:extLst>
              <a:ext uri="{FF2B5EF4-FFF2-40B4-BE49-F238E27FC236}">
                <a16:creationId xmlns:a16="http://schemas.microsoft.com/office/drawing/2014/main" id="{5CCC510E-475D-4B63-BE78-E74F8B1FB59F}"/>
              </a:ext>
            </a:extLst>
          </p:cNvPr>
          <p:cNvPicPr>
            <a:picLocks noGrp="1" noChangeAspect="1"/>
          </p:cNvPicPr>
          <p:nvPr>
            <p:ph idx="1"/>
          </p:nvPr>
        </p:nvPicPr>
        <p:blipFill>
          <a:blip r:embed="rId2"/>
          <a:stretch>
            <a:fillRect/>
          </a:stretch>
        </p:blipFill>
        <p:spPr>
          <a:xfrm>
            <a:off x="901266" y="2090520"/>
            <a:ext cx="4945134" cy="2812680"/>
          </a:xfrm>
          <a:prstGeom prst="rect">
            <a:avLst/>
          </a:prstGeom>
        </p:spPr>
      </p:pic>
      <p:sp>
        <p:nvSpPr>
          <p:cNvPr id="4" name="Slide Number Placeholder 3">
            <a:extLst>
              <a:ext uri="{FF2B5EF4-FFF2-40B4-BE49-F238E27FC236}">
                <a16:creationId xmlns:a16="http://schemas.microsoft.com/office/drawing/2014/main" id="{306D13AE-0655-436D-B318-5206D58CE7E8}"/>
              </a:ext>
            </a:extLst>
          </p:cNvPr>
          <p:cNvSpPr>
            <a:spLocks noGrp="1"/>
          </p:cNvSpPr>
          <p:nvPr>
            <p:ph type="sldNum" sz="quarter" idx="12"/>
          </p:nvPr>
        </p:nvSpPr>
        <p:spPr/>
        <p:txBody>
          <a:bodyPr/>
          <a:lstStyle/>
          <a:p>
            <a:fld id="{73AF7E2D-C30E-4FA6-BF07-EF4711BED16C}" type="slidenum">
              <a:rPr lang="en-US" smtClean="0"/>
              <a:t>23</a:t>
            </a:fld>
            <a:endParaRPr lang="en-US" dirty="0"/>
          </a:p>
        </p:txBody>
      </p:sp>
      <p:pic>
        <p:nvPicPr>
          <p:cNvPr id="18" name="Picture 17" descr="A picture containing water, sky, beach, outdoor&#10;&#10;Description automatically generated">
            <a:extLst>
              <a:ext uri="{FF2B5EF4-FFF2-40B4-BE49-F238E27FC236}">
                <a16:creationId xmlns:a16="http://schemas.microsoft.com/office/drawing/2014/main" id="{A64F08D8-214E-4245-9852-964884D93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200" y="1621223"/>
            <a:ext cx="4945134" cy="4945134"/>
          </a:xfrm>
          <a:prstGeom prst="rect">
            <a:avLst/>
          </a:prstGeom>
        </p:spPr>
      </p:pic>
    </p:spTree>
    <p:extLst>
      <p:ext uri="{BB962C8B-B14F-4D97-AF65-F5344CB8AC3E}">
        <p14:creationId xmlns:p14="http://schemas.microsoft.com/office/powerpoint/2010/main" val="1635726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C704-97E5-4D46-A8F6-CD22110B96AD}"/>
              </a:ext>
            </a:extLst>
          </p:cNvPr>
          <p:cNvSpPr>
            <a:spLocks noGrp="1"/>
          </p:cNvSpPr>
          <p:nvPr>
            <p:ph type="title"/>
          </p:nvPr>
        </p:nvSpPr>
        <p:spPr/>
        <p:txBody>
          <a:bodyPr/>
          <a:lstStyle/>
          <a:p>
            <a:pPr algn="ctr"/>
            <a:r>
              <a:rPr lang="en-US" dirty="0"/>
              <a:t>Atmospheric effects and color mixing </a:t>
            </a:r>
          </a:p>
        </p:txBody>
      </p:sp>
      <p:sp>
        <p:nvSpPr>
          <p:cNvPr id="4" name="Slide Number Placeholder 3">
            <a:extLst>
              <a:ext uri="{FF2B5EF4-FFF2-40B4-BE49-F238E27FC236}">
                <a16:creationId xmlns:a16="http://schemas.microsoft.com/office/drawing/2014/main" id="{306D13AE-0655-436D-B318-5206D58CE7E8}"/>
              </a:ext>
            </a:extLst>
          </p:cNvPr>
          <p:cNvSpPr>
            <a:spLocks noGrp="1"/>
          </p:cNvSpPr>
          <p:nvPr>
            <p:ph type="sldNum" sz="quarter" idx="12"/>
          </p:nvPr>
        </p:nvSpPr>
        <p:spPr/>
        <p:txBody>
          <a:bodyPr/>
          <a:lstStyle/>
          <a:p>
            <a:fld id="{73AF7E2D-C30E-4FA6-BF07-EF4711BED16C}" type="slidenum">
              <a:rPr lang="en-US" smtClean="0"/>
              <a:t>24</a:t>
            </a:fld>
            <a:endParaRPr lang="en-US" dirty="0"/>
          </a:p>
        </p:txBody>
      </p:sp>
      <p:pic>
        <p:nvPicPr>
          <p:cNvPr id="16" name="Picture 15">
            <a:extLst>
              <a:ext uri="{FF2B5EF4-FFF2-40B4-BE49-F238E27FC236}">
                <a16:creationId xmlns:a16="http://schemas.microsoft.com/office/drawing/2014/main" id="{7E8BC857-657C-4A45-AA3F-2B032E6227F3}"/>
              </a:ext>
            </a:extLst>
          </p:cNvPr>
          <p:cNvPicPr>
            <a:picLocks noChangeAspect="1"/>
          </p:cNvPicPr>
          <p:nvPr/>
        </p:nvPicPr>
        <p:blipFill>
          <a:blip r:embed="rId2"/>
          <a:stretch>
            <a:fillRect/>
          </a:stretch>
        </p:blipFill>
        <p:spPr>
          <a:xfrm>
            <a:off x="5114544" y="1854714"/>
            <a:ext cx="6239256" cy="3444486"/>
          </a:xfrm>
          <a:prstGeom prst="rect">
            <a:avLst/>
          </a:prstGeom>
        </p:spPr>
      </p:pic>
      <p:pic>
        <p:nvPicPr>
          <p:cNvPr id="8" name="Content Placeholder 7" descr="A picture containing tree, nature, mountain, valley&#10;&#10;Description automatically generated">
            <a:extLst>
              <a:ext uri="{FF2B5EF4-FFF2-40B4-BE49-F238E27FC236}">
                <a16:creationId xmlns:a16="http://schemas.microsoft.com/office/drawing/2014/main" id="{E86E52AF-817E-477A-9390-DEEC7F0B0C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12" y="2596201"/>
            <a:ext cx="4829175" cy="2867025"/>
          </a:xfrm>
        </p:spPr>
      </p:pic>
      <p:sp>
        <p:nvSpPr>
          <p:cNvPr id="9" name="TextBox 8">
            <a:extLst>
              <a:ext uri="{FF2B5EF4-FFF2-40B4-BE49-F238E27FC236}">
                <a16:creationId xmlns:a16="http://schemas.microsoft.com/office/drawing/2014/main" id="{CF647AF8-5689-45EF-BEEA-BC9392DCB595}"/>
              </a:ext>
            </a:extLst>
          </p:cNvPr>
          <p:cNvSpPr txBox="1"/>
          <p:nvPr/>
        </p:nvSpPr>
        <p:spPr>
          <a:xfrm>
            <a:off x="838200" y="5781600"/>
            <a:ext cx="4619587" cy="338554"/>
          </a:xfrm>
          <a:prstGeom prst="rect">
            <a:avLst/>
          </a:prstGeom>
          <a:noFill/>
        </p:spPr>
        <p:txBody>
          <a:bodyPr wrap="square" rtlCol="0">
            <a:spAutoFit/>
          </a:bodyPr>
          <a:lstStyle/>
          <a:p>
            <a:r>
              <a:rPr lang="en-US" sz="1600" dirty="0"/>
              <a:t>http://en.wikipedia.org/wiki/Appalachian_Mountains</a:t>
            </a:r>
          </a:p>
        </p:txBody>
      </p:sp>
    </p:spTree>
    <p:extLst>
      <p:ext uri="{BB962C8B-B14F-4D97-AF65-F5344CB8AC3E}">
        <p14:creationId xmlns:p14="http://schemas.microsoft.com/office/powerpoint/2010/main" val="2538121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921D0-D2FC-420B-9E56-0DE44E9BB8FB}"/>
              </a:ext>
            </a:extLst>
          </p:cNvPr>
          <p:cNvSpPr>
            <a:spLocks noGrp="1"/>
          </p:cNvSpPr>
          <p:nvPr>
            <p:ph type="title"/>
          </p:nvPr>
        </p:nvSpPr>
        <p:spPr/>
        <p:txBody>
          <a:bodyPr/>
          <a:lstStyle/>
          <a:p>
            <a:pPr algn="ctr"/>
            <a:r>
              <a:rPr lang="en-US" dirty="0"/>
              <a:t>More theory- time and patience permitting</a:t>
            </a:r>
          </a:p>
        </p:txBody>
      </p:sp>
      <p:sp>
        <p:nvSpPr>
          <p:cNvPr id="3" name="Content Placeholder 2">
            <a:extLst>
              <a:ext uri="{FF2B5EF4-FFF2-40B4-BE49-F238E27FC236}">
                <a16:creationId xmlns:a16="http://schemas.microsoft.com/office/drawing/2014/main" id="{61DFA9A2-0E63-48E3-AA45-9997CAA93D9F}"/>
              </a:ext>
            </a:extLst>
          </p:cNvPr>
          <p:cNvSpPr>
            <a:spLocks noGrp="1"/>
          </p:cNvSpPr>
          <p:nvPr>
            <p:ph sz="half" idx="1"/>
          </p:nvPr>
        </p:nvSpPr>
        <p:spPr/>
        <p:txBody>
          <a:bodyPr/>
          <a:lstStyle/>
          <a:p>
            <a:r>
              <a:rPr lang="en-US" dirty="0"/>
              <a:t>Mixing with reflective colors is a subtractive process</a:t>
            </a:r>
          </a:p>
          <a:p>
            <a:r>
              <a:rPr lang="en-US" dirty="0"/>
              <a:t>Limit the pallet to a few colors -ideally in the complementary ranges</a:t>
            </a:r>
          </a:p>
          <a:p>
            <a:r>
              <a:rPr lang="en-US" dirty="0"/>
              <a:t>Too many colors = less color!</a:t>
            </a:r>
          </a:p>
          <a:p>
            <a:r>
              <a:rPr lang="en-US" dirty="0"/>
              <a:t>How to (partially) overcome the subtractive nature of paint mixing</a:t>
            </a:r>
          </a:p>
          <a:p>
            <a:endParaRPr lang="en-US" dirty="0"/>
          </a:p>
        </p:txBody>
      </p:sp>
      <p:sp>
        <p:nvSpPr>
          <p:cNvPr id="4" name="Content Placeholder 3">
            <a:extLst>
              <a:ext uri="{FF2B5EF4-FFF2-40B4-BE49-F238E27FC236}">
                <a16:creationId xmlns:a16="http://schemas.microsoft.com/office/drawing/2014/main" id="{B7F53825-00C0-4F91-ACF8-6F9CCBB31307}"/>
              </a:ext>
            </a:extLst>
          </p:cNvPr>
          <p:cNvSpPr>
            <a:spLocks noGrp="1"/>
          </p:cNvSpPr>
          <p:nvPr>
            <p:ph sz="half" idx="2"/>
          </p:nvPr>
        </p:nvSpPr>
        <p:spPr/>
        <p:txBody>
          <a:bodyPr/>
          <a:lstStyle/>
          <a:p>
            <a:r>
              <a:rPr lang="en-US" dirty="0"/>
              <a:t>Examples of triads in painting</a:t>
            </a:r>
          </a:p>
          <a:p>
            <a:r>
              <a:rPr lang="en-US" dirty="0"/>
              <a:t>Red, yellow and green aren’t the only options</a:t>
            </a:r>
          </a:p>
          <a:p>
            <a:r>
              <a:rPr lang="en-US" dirty="0"/>
              <a:t>Some examples from varied painters</a:t>
            </a:r>
          </a:p>
        </p:txBody>
      </p:sp>
      <p:sp>
        <p:nvSpPr>
          <p:cNvPr id="5" name="Slide Number Placeholder 4">
            <a:extLst>
              <a:ext uri="{FF2B5EF4-FFF2-40B4-BE49-F238E27FC236}">
                <a16:creationId xmlns:a16="http://schemas.microsoft.com/office/drawing/2014/main" id="{336281BE-1712-4E9E-BB14-96D8EF7533BD}"/>
              </a:ext>
            </a:extLst>
          </p:cNvPr>
          <p:cNvSpPr>
            <a:spLocks noGrp="1"/>
          </p:cNvSpPr>
          <p:nvPr>
            <p:ph type="sldNum" sz="quarter" idx="12"/>
          </p:nvPr>
        </p:nvSpPr>
        <p:spPr/>
        <p:txBody>
          <a:bodyPr/>
          <a:lstStyle/>
          <a:p>
            <a:fld id="{73AF7E2D-C30E-4FA6-BF07-EF4711BED16C}" type="slidenum">
              <a:rPr lang="en-US" smtClean="0"/>
              <a:t>25</a:t>
            </a:fld>
            <a:endParaRPr lang="en-US" dirty="0"/>
          </a:p>
        </p:txBody>
      </p:sp>
    </p:spTree>
    <p:extLst>
      <p:ext uri="{BB962C8B-B14F-4D97-AF65-F5344CB8AC3E}">
        <p14:creationId xmlns:p14="http://schemas.microsoft.com/office/powerpoint/2010/main" val="2709009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FC01-4E53-4DF4-9B52-20B59604E90A}"/>
              </a:ext>
            </a:extLst>
          </p:cNvPr>
          <p:cNvSpPr>
            <a:spLocks noGrp="1"/>
          </p:cNvSpPr>
          <p:nvPr>
            <p:ph type="title"/>
          </p:nvPr>
        </p:nvSpPr>
        <p:spPr/>
        <p:txBody>
          <a:bodyPr/>
          <a:lstStyle/>
          <a:p>
            <a:pPr algn="ctr"/>
            <a:r>
              <a:rPr lang="en-US" dirty="0"/>
              <a:t>Triads in art</a:t>
            </a:r>
          </a:p>
        </p:txBody>
      </p:sp>
      <p:sp>
        <p:nvSpPr>
          <p:cNvPr id="3" name="Content Placeholder 2">
            <a:extLst>
              <a:ext uri="{FF2B5EF4-FFF2-40B4-BE49-F238E27FC236}">
                <a16:creationId xmlns:a16="http://schemas.microsoft.com/office/drawing/2014/main" id="{0427A823-3F21-48E5-9D2B-ADC16AC0199C}"/>
              </a:ext>
            </a:extLst>
          </p:cNvPr>
          <p:cNvSpPr>
            <a:spLocks noGrp="1"/>
          </p:cNvSpPr>
          <p:nvPr>
            <p:ph sz="half" idx="1"/>
          </p:nvPr>
        </p:nvSpPr>
        <p:spPr/>
        <p:txBody>
          <a:bodyPr/>
          <a:lstStyle/>
          <a:p>
            <a:r>
              <a:rPr lang="en-US" b="0" i="0" dirty="0">
                <a:solidFill>
                  <a:srgbClr val="111111"/>
                </a:solidFill>
                <a:effectLst/>
                <a:latin typeface="Roboto" panose="02000000000000000000" pitchFamily="2" charset="0"/>
              </a:rPr>
              <a:t>A </a:t>
            </a:r>
            <a:r>
              <a:rPr lang="en-US" b="1" i="0" dirty="0">
                <a:solidFill>
                  <a:srgbClr val="111111"/>
                </a:solidFill>
                <a:effectLst/>
                <a:latin typeface="Roboto" panose="02000000000000000000" pitchFamily="2" charset="0"/>
              </a:rPr>
              <a:t>triad color scheme</a:t>
            </a:r>
            <a:r>
              <a:rPr lang="en-US" b="0" i="0" dirty="0">
                <a:solidFill>
                  <a:srgbClr val="111111"/>
                </a:solidFill>
                <a:effectLst/>
                <a:latin typeface="Roboto" panose="02000000000000000000" pitchFamily="2" charset="0"/>
              </a:rPr>
              <a:t> consists of three chosen colors that are equidistant, or equally spaced, on the 12-point color wheel. Fine artists often use triads in works of art, and In interior design, triad color schemes link colors in unexpected combinations that add style and originality to a space.</a:t>
            </a:r>
            <a:endParaRPr lang="en-US" dirty="0"/>
          </a:p>
        </p:txBody>
      </p:sp>
      <p:sp>
        <p:nvSpPr>
          <p:cNvPr id="5" name="Slide Number Placeholder 4">
            <a:extLst>
              <a:ext uri="{FF2B5EF4-FFF2-40B4-BE49-F238E27FC236}">
                <a16:creationId xmlns:a16="http://schemas.microsoft.com/office/drawing/2014/main" id="{0459321B-61C7-4BF7-8EC5-C8F59C9AAE84}"/>
              </a:ext>
            </a:extLst>
          </p:cNvPr>
          <p:cNvSpPr>
            <a:spLocks noGrp="1"/>
          </p:cNvSpPr>
          <p:nvPr>
            <p:ph type="sldNum" sz="quarter" idx="12"/>
          </p:nvPr>
        </p:nvSpPr>
        <p:spPr/>
        <p:txBody>
          <a:bodyPr/>
          <a:lstStyle/>
          <a:p>
            <a:fld id="{73AF7E2D-C30E-4FA6-BF07-EF4711BED16C}" type="slidenum">
              <a:rPr lang="en-US" smtClean="0"/>
              <a:t>26</a:t>
            </a:fld>
            <a:endParaRPr lang="en-US" dirty="0"/>
          </a:p>
        </p:txBody>
      </p:sp>
      <p:pic>
        <p:nvPicPr>
          <p:cNvPr id="1026" name="Picture 2" descr="See the source image">
            <a:extLst>
              <a:ext uri="{FF2B5EF4-FFF2-40B4-BE49-F238E27FC236}">
                <a16:creationId xmlns:a16="http://schemas.microsoft.com/office/drawing/2014/main" id="{1D1692D0-AB53-4035-828B-B10475ED9F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27364" y="1475294"/>
            <a:ext cx="4766469" cy="476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1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81BA-D363-4EA2-BC76-BCC60421677F}"/>
              </a:ext>
            </a:extLst>
          </p:cNvPr>
          <p:cNvSpPr>
            <a:spLocks noGrp="1"/>
          </p:cNvSpPr>
          <p:nvPr>
            <p:ph type="title"/>
          </p:nvPr>
        </p:nvSpPr>
        <p:spPr/>
        <p:txBody>
          <a:bodyPr/>
          <a:lstStyle/>
          <a:p>
            <a:r>
              <a:rPr lang="en-US" dirty="0"/>
              <a:t>Triads</a:t>
            </a:r>
          </a:p>
        </p:txBody>
      </p:sp>
      <p:pic>
        <p:nvPicPr>
          <p:cNvPr id="7" name="Content Placeholder 6" descr="Background pattern&#10;&#10;Description automatically generated">
            <a:extLst>
              <a:ext uri="{FF2B5EF4-FFF2-40B4-BE49-F238E27FC236}">
                <a16:creationId xmlns:a16="http://schemas.microsoft.com/office/drawing/2014/main" id="{F497651A-B764-4705-8A65-03248485A7F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29800" y="261938"/>
            <a:ext cx="3314700" cy="2857500"/>
          </a:xfrm>
        </p:spPr>
      </p:pic>
      <p:sp>
        <p:nvSpPr>
          <p:cNvPr id="5" name="Slide Number Placeholder 4">
            <a:extLst>
              <a:ext uri="{FF2B5EF4-FFF2-40B4-BE49-F238E27FC236}">
                <a16:creationId xmlns:a16="http://schemas.microsoft.com/office/drawing/2014/main" id="{F3F62C46-E65A-46C2-A157-059E2BB93DFB}"/>
              </a:ext>
            </a:extLst>
          </p:cNvPr>
          <p:cNvSpPr>
            <a:spLocks noGrp="1"/>
          </p:cNvSpPr>
          <p:nvPr>
            <p:ph type="sldNum" sz="quarter" idx="12"/>
          </p:nvPr>
        </p:nvSpPr>
        <p:spPr/>
        <p:txBody>
          <a:bodyPr/>
          <a:lstStyle/>
          <a:p>
            <a:fld id="{73AF7E2D-C30E-4FA6-BF07-EF4711BED16C}" type="slidenum">
              <a:rPr lang="en-US" smtClean="0"/>
              <a:t>27</a:t>
            </a:fld>
            <a:endParaRPr lang="en-US" dirty="0"/>
          </a:p>
        </p:txBody>
      </p:sp>
      <p:sp>
        <p:nvSpPr>
          <p:cNvPr id="8" name="TextBox 7">
            <a:extLst>
              <a:ext uri="{FF2B5EF4-FFF2-40B4-BE49-F238E27FC236}">
                <a16:creationId xmlns:a16="http://schemas.microsoft.com/office/drawing/2014/main" id="{BD373FAA-6EF0-474D-9B7B-AAD285100F94}"/>
              </a:ext>
            </a:extLst>
          </p:cNvPr>
          <p:cNvSpPr txBox="1"/>
          <p:nvPr/>
        </p:nvSpPr>
        <p:spPr>
          <a:xfrm>
            <a:off x="7972350" y="3007181"/>
            <a:ext cx="4629600" cy="430887"/>
          </a:xfrm>
          <a:prstGeom prst="rect">
            <a:avLst/>
          </a:prstGeom>
          <a:noFill/>
        </p:spPr>
        <p:txBody>
          <a:bodyPr wrap="square" rtlCol="0">
            <a:spAutoFit/>
          </a:bodyPr>
          <a:lstStyle/>
          <a:p>
            <a:r>
              <a:rPr lang="en-US" sz="1100" dirty="0">
                <a:hlinkClick r:id="rId3"/>
              </a:rPr>
              <a:t>https://images-na.ssl-images-amazon.com/images/I/51TssQP1uwL.__AC_SY300_QL70_ML2_.jpg</a:t>
            </a:r>
            <a:r>
              <a:rPr lang="en-US" sz="1100" dirty="0"/>
              <a:t> </a:t>
            </a:r>
          </a:p>
        </p:txBody>
      </p:sp>
      <p:pic>
        <p:nvPicPr>
          <p:cNvPr id="2050" name="Picture 2">
            <a:extLst>
              <a:ext uri="{FF2B5EF4-FFF2-40B4-BE49-F238E27FC236}">
                <a16:creationId xmlns:a16="http://schemas.microsoft.com/office/drawing/2014/main" id="{250ABFC6-BDFC-4F82-9FD9-1EAC44FBC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40" y="1690688"/>
            <a:ext cx="3631745" cy="51288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10;&#10;Description automatically generated">
            <a:extLst>
              <a:ext uri="{FF2B5EF4-FFF2-40B4-BE49-F238E27FC236}">
                <a16:creationId xmlns:a16="http://schemas.microsoft.com/office/drawing/2014/main" id="{5B540AB1-EA35-4118-A0E6-07E998165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494" y="2265582"/>
            <a:ext cx="3755856" cy="3192478"/>
          </a:xfrm>
          <a:prstGeom prst="rect">
            <a:avLst/>
          </a:prstGeom>
        </p:spPr>
      </p:pic>
      <p:sp>
        <p:nvSpPr>
          <p:cNvPr id="12" name="TextBox 11">
            <a:extLst>
              <a:ext uri="{FF2B5EF4-FFF2-40B4-BE49-F238E27FC236}">
                <a16:creationId xmlns:a16="http://schemas.microsoft.com/office/drawing/2014/main" id="{EDD74AFE-231C-40E1-8EF8-7CE58B0A4E6B}"/>
              </a:ext>
            </a:extLst>
          </p:cNvPr>
          <p:cNvSpPr txBox="1"/>
          <p:nvPr/>
        </p:nvSpPr>
        <p:spPr>
          <a:xfrm>
            <a:off x="4528800" y="5623200"/>
            <a:ext cx="4183200" cy="369332"/>
          </a:xfrm>
          <a:prstGeom prst="rect">
            <a:avLst/>
          </a:prstGeom>
          <a:noFill/>
        </p:spPr>
        <p:txBody>
          <a:bodyPr wrap="square" rtlCol="0">
            <a:spAutoFit/>
          </a:bodyPr>
          <a:lstStyle/>
          <a:p>
            <a:r>
              <a:rPr lang="en-US" dirty="0"/>
              <a:t>Rooster Svetlana Novikova</a:t>
            </a:r>
          </a:p>
        </p:txBody>
      </p:sp>
    </p:spTree>
    <p:extLst>
      <p:ext uri="{BB962C8B-B14F-4D97-AF65-F5344CB8AC3E}">
        <p14:creationId xmlns:p14="http://schemas.microsoft.com/office/powerpoint/2010/main" val="23013529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CAEC-8500-47B9-9FA0-36C2F3ECEB14}"/>
              </a:ext>
            </a:extLst>
          </p:cNvPr>
          <p:cNvSpPr>
            <a:spLocks noGrp="1"/>
          </p:cNvSpPr>
          <p:nvPr>
            <p:ph type="title"/>
          </p:nvPr>
        </p:nvSpPr>
        <p:spPr/>
        <p:txBody>
          <a:bodyPr/>
          <a:lstStyle/>
          <a:p>
            <a:pPr algn="ctr"/>
            <a:r>
              <a:rPr lang="en-US" dirty="0"/>
              <a:t>Non-primary color triads</a:t>
            </a:r>
          </a:p>
        </p:txBody>
      </p:sp>
      <p:pic>
        <p:nvPicPr>
          <p:cNvPr id="6" name="Content Placeholder 5">
            <a:extLst>
              <a:ext uri="{FF2B5EF4-FFF2-40B4-BE49-F238E27FC236}">
                <a16:creationId xmlns:a16="http://schemas.microsoft.com/office/drawing/2014/main" id="{1D7AFCB5-6ED0-4F4C-BEED-38BF4A7B1380}"/>
              </a:ext>
            </a:extLst>
          </p:cNvPr>
          <p:cNvPicPr>
            <a:picLocks noGrp="1" noChangeAspect="1"/>
          </p:cNvPicPr>
          <p:nvPr>
            <p:ph sz="half" idx="1"/>
          </p:nvPr>
        </p:nvPicPr>
        <p:blipFill>
          <a:blip r:embed="rId2"/>
          <a:stretch>
            <a:fillRect/>
          </a:stretch>
        </p:blipFill>
        <p:spPr>
          <a:xfrm>
            <a:off x="262428" y="1636136"/>
            <a:ext cx="5519156" cy="3504664"/>
          </a:xfrm>
          <a:prstGeom prst="rect">
            <a:avLst/>
          </a:prstGeom>
        </p:spPr>
      </p:pic>
      <p:sp>
        <p:nvSpPr>
          <p:cNvPr id="5" name="Slide Number Placeholder 4">
            <a:extLst>
              <a:ext uri="{FF2B5EF4-FFF2-40B4-BE49-F238E27FC236}">
                <a16:creationId xmlns:a16="http://schemas.microsoft.com/office/drawing/2014/main" id="{346BA8BB-09BE-4970-A76E-DD486DE7C8F3}"/>
              </a:ext>
            </a:extLst>
          </p:cNvPr>
          <p:cNvSpPr>
            <a:spLocks noGrp="1"/>
          </p:cNvSpPr>
          <p:nvPr>
            <p:ph type="sldNum" sz="quarter" idx="12"/>
          </p:nvPr>
        </p:nvSpPr>
        <p:spPr/>
        <p:txBody>
          <a:bodyPr/>
          <a:lstStyle/>
          <a:p>
            <a:fld id="{73AF7E2D-C30E-4FA6-BF07-EF4711BED16C}" type="slidenum">
              <a:rPr lang="en-US" smtClean="0"/>
              <a:t>28</a:t>
            </a:fld>
            <a:endParaRPr lang="en-US" dirty="0"/>
          </a:p>
        </p:txBody>
      </p:sp>
      <p:pic>
        <p:nvPicPr>
          <p:cNvPr id="3074" name="Picture 2" descr="See the source image">
            <a:extLst>
              <a:ext uri="{FF2B5EF4-FFF2-40B4-BE49-F238E27FC236}">
                <a16:creationId xmlns:a16="http://schemas.microsoft.com/office/drawing/2014/main" id="{5C58B32A-ACAD-4549-A2C8-6E4C7B99616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66506" y="1504800"/>
            <a:ext cx="4672163" cy="467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100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3C70-6028-4776-9FE1-93EE3EA715A3}"/>
              </a:ext>
            </a:extLst>
          </p:cNvPr>
          <p:cNvSpPr>
            <a:spLocks noGrp="1"/>
          </p:cNvSpPr>
          <p:nvPr>
            <p:ph type="title"/>
          </p:nvPr>
        </p:nvSpPr>
        <p:spPr/>
        <p:txBody>
          <a:bodyPr/>
          <a:lstStyle/>
          <a:p>
            <a:pPr algn="ctr"/>
            <a:r>
              <a:rPr lang="en-US" dirty="0"/>
              <a:t>Non-primary triads in art</a:t>
            </a:r>
            <a:br>
              <a:rPr lang="en-US" dirty="0"/>
            </a:br>
            <a:r>
              <a:rPr lang="en-US" dirty="0"/>
              <a:t>Can you guess which colors form the triangle?</a:t>
            </a:r>
          </a:p>
        </p:txBody>
      </p:sp>
      <p:pic>
        <p:nvPicPr>
          <p:cNvPr id="7" name="Content Placeholder 6" descr="A picture containing outdoor, purple, painted, painting&#10;&#10;Description automatically generated">
            <a:extLst>
              <a:ext uri="{FF2B5EF4-FFF2-40B4-BE49-F238E27FC236}">
                <a16:creationId xmlns:a16="http://schemas.microsoft.com/office/drawing/2014/main" id="{F299D508-F486-460B-B945-5B230C53366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3600" y="1745894"/>
            <a:ext cx="3960000" cy="3960000"/>
          </a:xfrm>
        </p:spPr>
      </p:pic>
      <p:pic>
        <p:nvPicPr>
          <p:cNvPr id="10" name="Content Placeholder 9">
            <a:extLst>
              <a:ext uri="{FF2B5EF4-FFF2-40B4-BE49-F238E27FC236}">
                <a16:creationId xmlns:a16="http://schemas.microsoft.com/office/drawing/2014/main" id="{11861F09-CC17-4A23-A61E-1AC51FC2039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72943" y="1745894"/>
            <a:ext cx="2835946" cy="4232755"/>
          </a:xfrm>
        </p:spPr>
      </p:pic>
      <p:sp>
        <p:nvSpPr>
          <p:cNvPr id="5" name="Slide Number Placeholder 4">
            <a:extLst>
              <a:ext uri="{FF2B5EF4-FFF2-40B4-BE49-F238E27FC236}">
                <a16:creationId xmlns:a16="http://schemas.microsoft.com/office/drawing/2014/main" id="{B629FF7E-57F3-434E-8B92-57808CB5A1E1}"/>
              </a:ext>
            </a:extLst>
          </p:cNvPr>
          <p:cNvSpPr>
            <a:spLocks noGrp="1"/>
          </p:cNvSpPr>
          <p:nvPr>
            <p:ph type="sldNum" sz="quarter" idx="12"/>
          </p:nvPr>
        </p:nvSpPr>
        <p:spPr/>
        <p:txBody>
          <a:bodyPr/>
          <a:lstStyle/>
          <a:p>
            <a:fld id="{73AF7E2D-C30E-4FA6-BF07-EF4711BED16C}" type="slidenum">
              <a:rPr lang="en-US" smtClean="0"/>
              <a:t>29</a:t>
            </a:fld>
            <a:endParaRPr lang="en-US" dirty="0"/>
          </a:p>
        </p:txBody>
      </p:sp>
      <p:sp>
        <p:nvSpPr>
          <p:cNvPr id="8" name="TextBox 7">
            <a:extLst>
              <a:ext uri="{FF2B5EF4-FFF2-40B4-BE49-F238E27FC236}">
                <a16:creationId xmlns:a16="http://schemas.microsoft.com/office/drawing/2014/main" id="{305DC742-33AF-41EA-A4E4-785D9149AE72}"/>
              </a:ext>
            </a:extLst>
          </p:cNvPr>
          <p:cNvSpPr txBox="1"/>
          <p:nvPr/>
        </p:nvSpPr>
        <p:spPr>
          <a:xfrm>
            <a:off x="838200" y="6091200"/>
            <a:ext cx="3899400" cy="369332"/>
          </a:xfrm>
          <a:prstGeom prst="rect">
            <a:avLst/>
          </a:prstGeom>
          <a:noFill/>
        </p:spPr>
        <p:txBody>
          <a:bodyPr wrap="square" rtlCol="0">
            <a:spAutoFit/>
          </a:bodyPr>
          <a:lstStyle/>
          <a:p>
            <a:r>
              <a:rPr lang="en-US" dirty="0"/>
              <a:t>Fuchsia Barn Print Kristin Whitney</a:t>
            </a:r>
          </a:p>
        </p:txBody>
      </p:sp>
      <p:sp>
        <p:nvSpPr>
          <p:cNvPr id="11" name="TextBox 10">
            <a:extLst>
              <a:ext uri="{FF2B5EF4-FFF2-40B4-BE49-F238E27FC236}">
                <a16:creationId xmlns:a16="http://schemas.microsoft.com/office/drawing/2014/main" id="{64A8F56A-B56E-4A5D-ACB3-14AA8860BAB5}"/>
              </a:ext>
            </a:extLst>
          </p:cNvPr>
          <p:cNvSpPr txBox="1"/>
          <p:nvPr/>
        </p:nvSpPr>
        <p:spPr>
          <a:xfrm>
            <a:off x="6672943" y="6091200"/>
            <a:ext cx="3608615" cy="646331"/>
          </a:xfrm>
          <a:prstGeom prst="rect">
            <a:avLst/>
          </a:prstGeom>
          <a:noFill/>
        </p:spPr>
        <p:txBody>
          <a:bodyPr wrap="square" rtlCol="0">
            <a:spAutoFit/>
          </a:bodyPr>
          <a:lstStyle/>
          <a:p>
            <a:r>
              <a:rPr lang="en-US" dirty="0"/>
              <a:t>Up the Down Staircase </a:t>
            </a:r>
          </a:p>
          <a:p>
            <a:r>
              <a:rPr lang="en-US" dirty="0"/>
              <a:t>Dan Carmichael </a:t>
            </a:r>
          </a:p>
        </p:txBody>
      </p:sp>
    </p:spTree>
    <p:extLst>
      <p:ext uri="{BB962C8B-B14F-4D97-AF65-F5344CB8AC3E}">
        <p14:creationId xmlns:p14="http://schemas.microsoft.com/office/powerpoint/2010/main" val="3595404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A52B2-C222-46BD-BD6F-59C346C272F1}"/>
              </a:ext>
            </a:extLst>
          </p:cNvPr>
          <p:cNvSpPr>
            <a:spLocks noGrp="1"/>
          </p:cNvSpPr>
          <p:nvPr>
            <p:ph type="title"/>
          </p:nvPr>
        </p:nvSpPr>
        <p:spPr/>
        <p:txBody>
          <a:bodyPr/>
          <a:lstStyle/>
          <a:p>
            <a:pPr algn="ctr"/>
            <a:r>
              <a:rPr lang="en-US" dirty="0"/>
              <a:t>Introduction</a:t>
            </a:r>
          </a:p>
        </p:txBody>
      </p:sp>
      <p:sp>
        <p:nvSpPr>
          <p:cNvPr id="3" name="Content Placeholder 2">
            <a:extLst>
              <a:ext uri="{FF2B5EF4-FFF2-40B4-BE49-F238E27FC236}">
                <a16:creationId xmlns:a16="http://schemas.microsoft.com/office/drawing/2014/main" id="{4C4C10FE-8DF7-4B2B-944A-F6FCBD75AD0A}"/>
              </a:ext>
            </a:extLst>
          </p:cNvPr>
          <p:cNvSpPr>
            <a:spLocks noGrp="1"/>
          </p:cNvSpPr>
          <p:nvPr>
            <p:ph idx="1"/>
          </p:nvPr>
        </p:nvSpPr>
        <p:spPr/>
        <p:txBody>
          <a:bodyPr/>
          <a:lstStyle/>
          <a:p>
            <a:r>
              <a:rPr lang="en-US" dirty="0"/>
              <a:t>General background and introduction</a:t>
            </a:r>
          </a:p>
          <a:p>
            <a:r>
              <a:rPr lang="en-US" dirty="0"/>
              <a:t>The spectrum of visible light </a:t>
            </a:r>
          </a:p>
          <a:p>
            <a:r>
              <a:rPr lang="en-US" dirty="0"/>
              <a:t>What are primary colors – of reflected light from colored surfaces (and paints)</a:t>
            </a:r>
          </a:p>
          <a:p>
            <a:r>
              <a:rPr lang="en-US" dirty="0"/>
              <a:t>Using the color wheel to predict color mixing outcome.</a:t>
            </a:r>
          </a:p>
          <a:p>
            <a:r>
              <a:rPr lang="en-US" dirty="0"/>
              <a:t>Limitations -using light reflected from the paint pigment and underlying paper </a:t>
            </a:r>
          </a:p>
          <a:p>
            <a:endParaRPr lang="en-US" dirty="0"/>
          </a:p>
        </p:txBody>
      </p:sp>
      <p:sp>
        <p:nvSpPr>
          <p:cNvPr id="4" name="Slide Number Placeholder 3">
            <a:extLst>
              <a:ext uri="{FF2B5EF4-FFF2-40B4-BE49-F238E27FC236}">
                <a16:creationId xmlns:a16="http://schemas.microsoft.com/office/drawing/2014/main" id="{5029A3AF-840B-4868-ABD9-FC622F4239EE}"/>
              </a:ext>
            </a:extLst>
          </p:cNvPr>
          <p:cNvSpPr>
            <a:spLocks noGrp="1"/>
          </p:cNvSpPr>
          <p:nvPr>
            <p:ph type="sldNum" sz="quarter" idx="12"/>
          </p:nvPr>
        </p:nvSpPr>
        <p:spPr/>
        <p:txBody>
          <a:bodyPr/>
          <a:lstStyle/>
          <a:p>
            <a:fld id="{73AF7E2D-C30E-4FA6-BF07-EF4711BED16C}" type="slidenum">
              <a:rPr lang="en-US" smtClean="0"/>
              <a:t>3</a:t>
            </a:fld>
            <a:endParaRPr lang="en-US" dirty="0"/>
          </a:p>
        </p:txBody>
      </p:sp>
    </p:spTree>
    <p:extLst>
      <p:ext uri="{BB962C8B-B14F-4D97-AF65-F5344CB8AC3E}">
        <p14:creationId xmlns:p14="http://schemas.microsoft.com/office/powerpoint/2010/main" val="583115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1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C23675-6913-4A1F-AE2D-A7CBA7CB46F7}"/>
              </a:ext>
            </a:extLst>
          </p:cNvPr>
          <p:cNvSpPr>
            <a:spLocks noGrp="1"/>
          </p:cNvSpPr>
          <p:nvPr>
            <p:ph type="title"/>
          </p:nvPr>
        </p:nvSpPr>
        <p:spPr>
          <a:xfrm>
            <a:off x="594360" y="1209086"/>
            <a:ext cx="3876848" cy="4064925"/>
          </a:xfrm>
        </p:spPr>
        <p:txBody>
          <a:bodyPr anchor="ctr">
            <a:normAutofit/>
          </a:bodyPr>
          <a:lstStyle/>
          <a:p>
            <a:r>
              <a:rPr lang="en-US" sz="5000" dirty="0"/>
              <a:t>More color background</a:t>
            </a:r>
            <a:br>
              <a:rPr lang="en-US" sz="5000" dirty="0"/>
            </a:br>
            <a:r>
              <a:rPr lang="en-US" sz="5000" dirty="0"/>
              <a:t>Time and Patience Permitting</a:t>
            </a:r>
          </a:p>
        </p:txBody>
      </p:sp>
      <p:grpSp>
        <p:nvGrpSpPr>
          <p:cNvPr id="15" name="Group 14">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6"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EC07CB46-F2CD-4B13-89E9-69A92EEC5B8C}"/>
              </a:ext>
            </a:extLst>
          </p:cNvPr>
          <p:cNvSpPr>
            <a:spLocks noGrp="1"/>
          </p:cNvSpPr>
          <p:nvPr>
            <p:ph type="sldNum" sz="quarter" idx="12"/>
          </p:nvPr>
        </p:nvSpPr>
        <p:spPr>
          <a:xfrm>
            <a:off x="8854440" y="6492240"/>
            <a:ext cx="2743200" cy="365125"/>
          </a:xfrm>
        </p:spPr>
        <p:txBody>
          <a:bodyPr>
            <a:normAutofit/>
          </a:bodyPr>
          <a:lstStyle/>
          <a:p>
            <a:pPr>
              <a:spcAft>
                <a:spcPts val="600"/>
              </a:spcAft>
            </a:pPr>
            <a:fld id="{73AF7E2D-C30E-4FA6-BF07-EF4711BED16C}" type="slidenum">
              <a:rPr lang="en-US">
                <a:solidFill>
                  <a:schemeClr val="bg1"/>
                </a:solidFill>
              </a:rPr>
              <a:pPr>
                <a:spcAft>
                  <a:spcPts val="600"/>
                </a:spcAft>
              </a:pPr>
              <a:t>30</a:t>
            </a:fld>
            <a:endParaRPr lang="en-US" dirty="0">
              <a:solidFill>
                <a:schemeClr val="bg1"/>
              </a:solidFill>
            </a:endParaRPr>
          </a:p>
        </p:txBody>
      </p:sp>
      <p:graphicFrame>
        <p:nvGraphicFramePr>
          <p:cNvPr id="39" name="Content Placeholder 2">
            <a:extLst>
              <a:ext uri="{FF2B5EF4-FFF2-40B4-BE49-F238E27FC236}">
                <a16:creationId xmlns:a16="http://schemas.microsoft.com/office/drawing/2014/main" id="{4DAFB391-3A80-4BB4-97CA-F96EF96715F8}"/>
              </a:ext>
            </a:extLst>
          </p:cNvPr>
          <p:cNvGraphicFramePr>
            <a:graphicFrameLocks noGrp="1"/>
          </p:cNvGraphicFramePr>
          <p:nvPr>
            <p:ph idx="1"/>
            <p:extLst>
              <p:ext uri="{D42A27DB-BD31-4B8C-83A1-F6EECF244321}">
                <p14:modId xmlns:p14="http://schemas.microsoft.com/office/powerpoint/2010/main" val="3219101320"/>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8885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3E66-8D33-4938-A873-9012E3A569E3}"/>
              </a:ext>
            </a:extLst>
          </p:cNvPr>
          <p:cNvSpPr>
            <a:spLocks noGrp="1"/>
          </p:cNvSpPr>
          <p:nvPr>
            <p:ph type="title"/>
          </p:nvPr>
        </p:nvSpPr>
        <p:spPr/>
        <p:txBody>
          <a:bodyPr>
            <a:normAutofit fontScale="90000"/>
          </a:bodyPr>
          <a:lstStyle/>
          <a:p>
            <a:r>
              <a:rPr lang="en-US" dirty="0"/>
              <a:t>So why does red pigment when mixed blue pigment produce something which looks purple? </a:t>
            </a:r>
            <a:br>
              <a:rPr lang="en-US" dirty="0"/>
            </a:br>
            <a:endParaRPr lang="en-US" dirty="0"/>
          </a:p>
        </p:txBody>
      </p:sp>
      <p:sp>
        <p:nvSpPr>
          <p:cNvPr id="3" name="Content Placeholder 2">
            <a:extLst>
              <a:ext uri="{FF2B5EF4-FFF2-40B4-BE49-F238E27FC236}">
                <a16:creationId xmlns:a16="http://schemas.microsoft.com/office/drawing/2014/main" id="{45D31871-1F5E-496B-8376-D43FF6CE932F}"/>
              </a:ext>
            </a:extLst>
          </p:cNvPr>
          <p:cNvSpPr>
            <a:spLocks noGrp="1"/>
          </p:cNvSpPr>
          <p:nvPr>
            <p:ph sz="half" idx="1"/>
          </p:nvPr>
        </p:nvSpPr>
        <p:spPr>
          <a:xfrm>
            <a:off x="838200" y="1215614"/>
            <a:ext cx="5181600" cy="4961349"/>
          </a:xfrm>
        </p:spPr>
        <p:txBody>
          <a:bodyPr>
            <a:normAutofit fontScale="77500" lnSpcReduction="20000"/>
          </a:bodyPr>
          <a:lstStyle/>
          <a:p>
            <a:endParaRPr lang="en-US" dirty="0"/>
          </a:p>
          <a:p>
            <a:r>
              <a:rPr lang="en-US" dirty="0"/>
              <a:t>The red pigment reflects red light, and the blue pigment reflects blue light. These colors of light will reach our eyes and activate the blue and red sensitive cones. This dual stimulation is perceived by our brains to look something like a purple color even though no purple color light is being reflected by the mix of red and blue pigments!</a:t>
            </a:r>
          </a:p>
          <a:p>
            <a:r>
              <a:rPr lang="en-US" dirty="0"/>
              <a:t>scienceisforkids.wordpress.com/2015/01/09/why-does-red-and-blue-pigment-make …</a:t>
            </a:r>
          </a:p>
          <a:p>
            <a:r>
              <a:rPr lang="en-US" dirty="0">
                <a:hlinkClick r:id="rId2"/>
              </a:rPr>
              <a:t>https://physics.stackexchange.com/questions/122601/why-does-adding-red-light-with-blue-light-give-purple-light</a:t>
            </a:r>
            <a:r>
              <a:rPr lang="en-US" dirty="0"/>
              <a:t> </a:t>
            </a:r>
          </a:p>
        </p:txBody>
      </p:sp>
      <p:sp>
        <p:nvSpPr>
          <p:cNvPr id="4" name="Content Placeholder 3">
            <a:extLst>
              <a:ext uri="{FF2B5EF4-FFF2-40B4-BE49-F238E27FC236}">
                <a16:creationId xmlns:a16="http://schemas.microsoft.com/office/drawing/2014/main" id="{B09F4FC8-DDC6-43BF-9A54-0BCA94B161AC}"/>
              </a:ext>
            </a:extLst>
          </p:cNvPr>
          <p:cNvSpPr>
            <a:spLocks noGrp="1"/>
          </p:cNvSpPr>
          <p:nvPr>
            <p:ph sz="half" idx="2"/>
          </p:nvPr>
        </p:nvSpPr>
        <p:spPr>
          <a:xfrm>
            <a:off x="6303087" y="1353876"/>
            <a:ext cx="5181600" cy="4351338"/>
          </a:xfrm>
        </p:spPr>
        <p:txBody>
          <a:bodyPr>
            <a:normAutofit fontScale="77500" lnSpcReduction="20000"/>
          </a:bodyPr>
          <a:lstStyle/>
          <a:p>
            <a:r>
              <a:rPr lang="en-US" dirty="0"/>
              <a:t>Purple: It’s (almost) all in the mind!</a:t>
            </a:r>
          </a:p>
        </p:txBody>
      </p:sp>
      <p:sp>
        <p:nvSpPr>
          <p:cNvPr id="5" name="Slide Number Placeholder 4">
            <a:extLst>
              <a:ext uri="{FF2B5EF4-FFF2-40B4-BE49-F238E27FC236}">
                <a16:creationId xmlns:a16="http://schemas.microsoft.com/office/drawing/2014/main" id="{59419DFB-52FB-4746-B291-523E7935C458}"/>
              </a:ext>
            </a:extLst>
          </p:cNvPr>
          <p:cNvSpPr>
            <a:spLocks noGrp="1"/>
          </p:cNvSpPr>
          <p:nvPr>
            <p:ph type="sldNum" sz="quarter" idx="12"/>
          </p:nvPr>
        </p:nvSpPr>
        <p:spPr/>
        <p:txBody>
          <a:bodyPr/>
          <a:lstStyle/>
          <a:p>
            <a:fld id="{73AF7E2D-C30E-4FA6-BF07-EF4711BED16C}" type="slidenum">
              <a:rPr lang="en-US" smtClean="0"/>
              <a:t>31</a:t>
            </a:fld>
            <a:endParaRPr lang="en-US" dirty="0"/>
          </a:p>
        </p:txBody>
      </p:sp>
      <p:pic>
        <p:nvPicPr>
          <p:cNvPr id="6" name="Content Placeholder 6" descr="Chart, pie chart&#10;&#10;Description automatically generated">
            <a:extLst>
              <a:ext uri="{FF2B5EF4-FFF2-40B4-BE49-F238E27FC236}">
                <a16:creationId xmlns:a16="http://schemas.microsoft.com/office/drawing/2014/main" id="{CC57F547-41E0-46F0-826B-7BA4DBB53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965" y="1671624"/>
            <a:ext cx="2526563" cy="2526563"/>
          </a:xfrm>
          <a:prstGeom prst="rect">
            <a:avLst/>
          </a:prstGeom>
          <a:scene3d>
            <a:camera prst="orthographicFront">
              <a:rot lat="0" lon="10200000" rev="0"/>
            </a:camera>
            <a:lightRig rig="threePt" dir="t"/>
          </a:scene3d>
        </p:spPr>
      </p:pic>
      <p:pic>
        <p:nvPicPr>
          <p:cNvPr id="7" name="Content Placeholder 9">
            <a:extLst>
              <a:ext uri="{FF2B5EF4-FFF2-40B4-BE49-F238E27FC236}">
                <a16:creationId xmlns:a16="http://schemas.microsoft.com/office/drawing/2014/main" id="{B3983BDF-E8E9-439A-B5B8-EF4E235DC0B7}"/>
              </a:ext>
            </a:extLst>
          </p:cNvPr>
          <p:cNvPicPr>
            <a:picLocks noChangeAspect="1"/>
          </p:cNvPicPr>
          <p:nvPr/>
        </p:nvPicPr>
        <p:blipFill>
          <a:blip r:embed="rId4"/>
          <a:stretch>
            <a:fillRect/>
          </a:stretch>
        </p:blipFill>
        <p:spPr>
          <a:xfrm>
            <a:off x="7174965" y="4133086"/>
            <a:ext cx="3194561" cy="2359789"/>
          </a:xfrm>
          <a:prstGeom prst="rect">
            <a:avLst/>
          </a:prstGeom>
        </p:spPr>
      </p:pic>
      <p:sp>
        <p:nvSpPr>
          <p:cNvPr id="8" name="Arrow: Down 7">
            <a:extLst>
              <a:ext uri="{FF2B5EF4-FFF2-40B4-BE49-F238E27FC236}">
                <a16:creationId xmlns:a16="http://schemas.microsoft.com/office/drawing/2014/main" id="{32B75241-705E-44F3-B80A-75A0CC109744}"/>
              </a:ext>
            </a:extLst>
          </p:cNvPr>
          <p:cNvSpPr/>
          <p:nvPr/>
        </p:nvSpPr>
        <p:spPr>
          <a:xfrm rot="20004975">
            <a:off x="7689600" y="3852000"/>
            <a:ext cx="590400" cy="663935"/>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C4BFF3B2-5865-4B45-8BC6-8303DE3EC879}"/>
              </a:ext>
            </a:extLst>
          </p:cNvPr>
          <p:cNvSpPr/>
          <p:nvPr/>
        </p:nvSpPr>
        <p:spPr>
          <a:xfrm rot="1663003">
            <a:off x="9269228" y="3830400"/>
            <a:ext cx="551572" cy="685535"/>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2100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3E66-8D33-4938-A873-9012E3A569E3}"/>
              </a:ext>
            </a:extLst>
          </p:cNvPr>
          <p:cNvSpPr>
            <a:spLocks noGrp="1"/>
          </p:cNvSpPr>
          <p:nvPr>
            <p:ph type="title"/>
          </p:nvPr>
        </p:nvSpPr>
        <p:spPr/>
        <p:txBody>
          <a:bodyPr>
            <a:normAutofit fontScale="90000"/>
          </a:bodyPr>
          <a:lstStyle/>
          <a:p>
            <a:pPr algn="ctr"/>
            <a:r>
              <a:rPr lang="en-US" dirty="0"/>
              <a:t>So why does red pigment when mixed blue pigment produce something which looks purple? </a:t>
            </a:r>
            <a:br>
              <a:rPr lang="en-US" dirty="0"/>
            </a:br>
            <a:endParaRPr lang="en-US" dirty="0"/>
          </a:p>
        </p:txBody>
      </p:sp>
      <p:sp>
        <p:nvSpPr>
          <p:cNvPr id="4" name="Content Placeholder 3">
            <a:extLst>
              <a:ext uri="{FF2B5EF4-FFF2-40B4-BE49-F238E27FC236}">
                <a16:creationId xmlns:a16="http://schemas.microsoft.com/office/drawing/2014/main" id="{B09F4FC8-DDC6-43BF-9A54-0BCA94B161AC}"/>
              </a:ext>
            </a:extLst>
          </p:cNvPr>
          <p:cNvSpPr>
            <a:spLocks noGrp="1"/>
          </p:cNvSpPr>
          <p:nvPr>
            <p:ph sz="half" idx="2"/>
          </p:nvPr>
        </p:nvSpPr>
        <p:spPr>
          <a:xfrm>
            <a:off x="914399" y="1418676"/>
            <a:ext cx="5772649" cy="4351338"/>
          </a:xfrm>
        </p:spPr>
        <p:txBody>
          <a:bodyPr>
            <a:normAutofit/>
          </a:bodyPr>
          <a:lstStyle/>
          <a:p>
            <a:r>
              <a:rPr lang="en-US" dirty="0"/>
              <a:t>Purple: It’s (almost) all in the mind!</a:t>
            </a:r>
          </a:p>
        </p:txBody>
      </p:sp>
      <p:sp>
        <p:nvSpPr>
          <p:cNvPr id="5" name="Slide Number Placeholder 4">
            <a:extLst>
              <a:ext uri="{FF2B5EF4-FFF2-40B4-BE49-F238E27FC236}">
                <a16:creationId xmlns:a16="http://schemas.microsoft.com/office/drawing/2014/main" id="{59419DFB-52FB-4746-B291-523E7935C458}"/>
              </a:ext>
            </a:extLst>
          </p:cNvPr>
          <p:cNvSpPr>
            <a:spLocks noGrp="1"/>
          </p:cNvSpPr>
          <p:nvPr>
            <p:ph type="sldNum" sz="quarter" idx="12"/>
          </p:nvPr>
        </p:nvSpPr>
        <p:spPr/>
        <p:txBody>
          <a:bodyPr/>
          <a:lstStyle/>
          <a:p>
            <a:fld id="{73AF7E2D-C30E-4FA6-BF07-EF4711BED16C}" type="slidenum">
              <a:rPr lang="en-US" smtClean="0"/>
              <a:t>32</a:t>
            </a:fld>
            <a:endParaRPr lang="en-US" dirty="0"/>
          </a:p>
        </p:txBody>
      </p:sp>
      <p:pic>
        <p:nvPicPr>
          <p:cNvPr id="6" name="Content Placeholder 6" descr="Chart, pie chart&#10;&#10;Description automatically generated">
            <a:extLst>
              <a:ext uri="{FF2B5EF4-FFF2-40B4-BE49-F238E27FC236}">
                <a16:creationId xmlns:a16="http://schemas.microsoft.com/office/drawing/2014/main" id="{CC57F547-41E0-46F0-826B-7BA4DBB53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376" y="1967294"/>
            <a:ext cx="2526563" cy="2526563"/>
          </a:xfrm>
          <a:prstGeom prst="rect">
            <a:avLst/>
          </a:prstGeom>
          <a:scene3d>
            <a:camera prst="orthographicFront">
              <a:rot lat="0" lon="10200000" rev="0"/>
            </a:camera>
            <a:lightRig rig="threePt" dir="t"/>
          </a:scene3d>
        </p:spPr>
      </p:pic>
      <p:pic>
        <p:nvPicPr>
          <p:cNvPr id="7" name="Content Placeholder 9">
            <a:extLst>
              <a:ext uri="{FF2B5EF4-FFF2-40B4-BE49-F238E27FC236}">
                <a16:creationId xmlns:a16="http://schemas.microsoft.com/office/drawing/2014/main" id="{B3983BDF-E8E9-439A-B5B8-EF4E235DC0B7}"/>
              </a:ext>
            </a:extLst>
          </p:cNvPr>
          <p:cNvPicPr>
            <a:picLocks noChangeAspect="1"/>
          </p:cNvPicPr>
          <p:nvPr/>
        </p:nvPicPr>
        <p:blipFill>
          <a:blip r:embed="rId4"/>
          <a:stretch>
            <a:fillRect/>
          </a:stretch>
        </p:blipFill>
        <p:spPr>
          <a:xfrm>
            <a:off x="606162" y="4600468"/>
            <a:ext cx="3194561" cy="2359789"/>
          </a:xfrm>
          <a:prstGeom prst="rect">
            <a:avLst/>
          </a:prstGeom>
        </p:spPr>
      </p:pic>
      <p:sp>
        <p:nvSpPr>
          <p:cNvPr id="8" name="Arrow: Down 7">
            <a:extLst>
              <a:ext uri="{FF2B5EF4-FFF2-40B4-BE49-F238E27FC236}">
                <a16:creationId xmlns:a16="http://schemas.microsoft.com/office/drawing/2014/main" id="{32B75241-705E-44F3-B80A-75A0CC109744}"/>
              </a:ext>
            </a:extLst>
          </p:cNvPr>
          <p:cNvSpPr/>
          <p:nvPr/>
        </p:nvSpPr>
        <p:spPr>
          <a:xfrm rot="20453219">
            <a:off x="1301689" y="4017034"/>
            <a:ext cx="590400" cy="812692"/>
          </a:xfrm>
          <a:prstGeom prst="downArrow">
            <a:avLst/>
          </a:prstGeom>
          <a:solidFill>
            <a:srgbClr val="2015A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C4BFF3B2-5865-4B45-8BC6-8303DE3EC879}"/>
              </a:ext>
            </a:extLst>
          </p:cNvPr>
          <p:cNvSpPr/>
          <p:nvPr/>
        </p:nvSpPr>
        <p:spPr>
          <a:xfrm rot="1663003">
            <a:off x="2719987" y="4052671"/>
            <a:ext cx="551572" cy="954886"/>
          </a:xfrm>
          <a:prstGeom prst="downArrow">
            <a:avLst/>
          </a:prstGeom>
          <a:solidFill>
            <a:srgbClr val="C04B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8FC24599-F0BD-4574-A0C0-E8A5E38471DB}"/>
              </a:ext>
            </a:extLst>
          </p:cNvPr>
          <p:cNvSpPr>
            <a:spLocks noGrp="1"/>
          </p:cNvSpPr>
          <p:nvPr>
            <p:ph sz="half" idx="1"/>
          </p:nvPr>
        </p:nvSpPr>
        <p:spPr>
          <a:xfrm>
            <a:off x="6742561" y="1690688"/>
            <a:ext cx="5181600" cy="4351338"/>
          </a:xfrm>
        </p:spPr>
        <p:txBody>
          <a:bodyPr>
            <a:normAutofit/>
          </a:bodyPr>
          <a:lstStyle/>
          <a:p>
            <a:r>
              <a:rPr lang="en-US" sz="2400" dirty="0"/>
              <a:t>Blue light triggers blue-sensitive cones</a:t>
            </a:r>
          </a:p>
          <a:p>
            <a:r>
              <a:rPr lang="en-US" sz="2400" dirty="0"/>
              <a:t>Red light triggers red-sensitive cones</a:t>
            </a:r>
          </a:p>
          <a:p>
            <a:r>
              <a:rPr lang="en-US" sz="2400" dirty="0"/>
              <a:t>Nerve signals are transmitted to the brain where they are integrated to show a “new” color - violet</a:t>
            </a:r>
          </a:p>
        </p:txBody>
      </p:sp>
      <p:pic>
        <p:nvPicPr>
          <p:cNvPr id="13" name="Picture 12">
            <a:extLst>
              <a:ext uri="{FF2B5EF4-FFF2-40B4-BE49-F238E27FC236}">
                <a16:creationId xmlns:a16="http://schemas.microsoft.com/office/drawing/2014/main" id="{11AF09DE-1297-4EBE-8642-DA316DA97806}"/>
              </a:ext>
            </a:extLst>
          </p:cNvPr>
          <p:cNvPicPr>
            <a:picLocks noChangeAspect="1"/>
          </p:cNvPicPr>
          <p:nvPr/>
        </p:nvPicPr>
        <p:blipFill>
          <a:blip r:embed="rId5"/>
          <a:stretch>
            <a:fillRect/>
          </a:stretch>
        </p:blipFill>
        <p:spPr>
          <a:xfrm>
            <a:off x="3993700" y="3710561"/>
            <a:ext cx="5772650" cy="3017782"/>
          </a:xfrm>
          <a:prstGeom prst="rect">
            <a:avLst/>
          </a:prstGeom>
        </p:spPr>
      </p:pic>
      <p:pic>
        <p:nvPicPr>
          <p:cNvPr id="1026" name="Picture 2">
            <a:extLst>
              <a:ext uri="{FF2B5EF4-FFF2-40B4-BE49-F238E27FC236}">
                <a16:creationId xmlns:a16="http://schemas.microsoft.com/office/drawing/2014/main" id="{37E64F2C-CF55-450C-806C-F49329CB7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2428" y="4530114"/>
            <a:ext cx="2237815" cy="179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908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F6BE5D2-8500-4785-A726-441A591989B1}"/>
              </a:ext>
            </a:extLst>
          </p:cNvPr>
          <p:cNvPicPr>
            <a:picLocks noGrp="1" noChangeAspect="1"/>
          </p:cNvPicPr>
          <p:nvPr>
            <p:ph sz="half" idx="2"/>
          </p:nvPr>
        </p:nvPicPr>
        <p:blipFill>
          <a:blip r:embed="rId2"/>
          <a:stretch>
            <a:fillRect/>
          </a:stretch>
        </p:blipFill>
        <p:spPr>
          <a:xfrm>
            <a:off x="6776726" y="1127158"/>
            <a:ext cx="5647896" cy="4172042"/>
          </a:xfrm>
        </p:spPr>
      </p:pic>
      <p:sp>
        <p:nvSpPr>
          <p:cNvPr id="2" name="Title 1">
            <a:extLst>
              <a:ext uri="{FF2B5EF4-FFF2-40B4-BE49-F238E27FC236}">
                <a16:creationId xmlns:a16="http://schemas.microsoft.com/office/drawing/2014/main" id="{B646DA55-67A7-4F92-9D5F-EC56DEED80D6}"/>
              </a:ext>
            </a:extLst>
          </p:cNvPr>
          <p:cNvSpPr>
            <a:spLocks noGrp="1"/>
          </p:cNvSpPr>
          <p:nvPr>
            <p:ph type="title"/>
          </p:nvPr>
        </p:nvSpPr>
        <p:spPr>
          <a:xfrm>
            <a:off x="907800" y="365125"/>
            <a:ext cx="10446000" cy="542075"/>
          </a:xfrm>
        </p:spPr>
        <p:txBody>
          <a:bodyPr>
            <a:normAutofit fontScale="90000"/>
          </a:bodyPr>
          <a:lstStyle/>
          <a:p>
            <a:pPr algn="ctr"/>
            <a:r>
              <a:rPr lang="en-US" dirty="0"/>
              <a:t>Rods and Cones in the Eye</a:t>
            </a:r>
          </a:p>
        </p:txBody>
      </p:sp>
      <p:graphicFrame>
        <p:nvGraphicFramePr>
          <p:cNvPr id="6" name="Table 6">
            <a:extLst>
              <a:ext uri="{FF2B5EF4-FFF2-40B4-BE49-F238E27FC236}">
                <a16:creationId xmlns:a16="http://schemas.microsoft.com/office/drawing/2014/main" id="{2BF650E3-122F-4DB8-BE35-E43BC788F10C}"/>
              </a:ext>
            </a:extLst>
          </p:cNvPr>
          <p:cNvGraphicFramePr>
            <a:graphicFrameLocks noGrp="1"/>
          </p:cNvGraphicFramePr>
          <p:nvPr>
            <p:ph sz="half" idx="1"/>
            <p:extLst>
              <p:ext uri="{D42A27DB-BD31-4B8C-83A1-F6EECF244321}">
                <p14:modId xmlns:p14="http://schemas.microsoft.com/office/powerpoint/2010/main" val="3278031999"/>
              </p:ext>
            </p:extLst>
          </p:nvPr>
        </p:nvGraphicFramePr>
        <p:xfrm>
          <a:off x="317400" y="995680"/>
          <a:ext cx="6844200" cy="4866640"/>
        </p:xfrm>
        <a:graphic>
          <a:graphicData uri="http://schemas.openxmlformats.org/drawingml/2006/table">
            <a:tbl>
              <a:tblPr firstRow="1" bandRow="1">
                <a:tableStyleId>{5C22544A-7EE6-4342-B048-85BDC9FD1C3A}</a:tableStyleId>
              </a:tblPr>
              <a:tblGrid>
                <a:gridCol w="1711050">
                  <a:extLst>
                    <a:ext uri="{9D8B030D-6E8A-4147-A177-3AD203B41FA5}">
                      <a16:colId xmlns:a16="http://schemas.microsoft.com/office/drawing/2014/main" val="2150181218"/>
                    </a:ext>
                  </a:extLst>
                </a:gridCol>
                <a:gridCol w="1711050">
                  <a:extLst>
                    <a:ext uri="{9D8B030D-6E8A-4147-A177-3AD203B41FA5}">
                      <a16:colId xmlns:a16="http://schemas.microsoft.com/office/drawing/2014/main" val="260614946"/>
                    </a:ext>
                  </a:extLst>
                </a:gridCol>
                <a:gridCol w="1711050">
                  <a:extLst>
                    <a:ext uri="{9D8B030D-6E8A-4147-A177-3AD203B41FA5}">
                      <a16:colId xmlns:a16="http://schemas.microsoft.com/office/drawing/2014/main" val="2788890097"/>
                    </a:ext>
                  </a:extLst>
                </a:gridCol>
                <a:gridCol w="1711050">
                  <a:extLst>
                    <a:ext uri="{9D8B030D-6E8A-4147-A177-3AD203B41FA5}">
                      <a16:colId xmlns:a16="http://schemas.microsoft.com/office/drawing/2014/main" val="1986122938"/>
                    </a:ext>
                  </a:extLst>
                </a:gridCol>
              </a:tblGrid>
              <a:tr h="209265">
                <a:tc>
                  <a:txBody>
                    <a:bodyPr/>
                    <a:lstStyle/>
                    <a:p>
                      <a:r>
                        <a:rPr lang="en-US" dirty="0"/>
                        <a:t>Type of Receptor</a:t>
                      </a:r>
                    </a:p>
                  </a:txBody>
                  <a:tcPr/>
                </a:tc>
                <a:tc>
                  <a:txBody>
                    <a:bodyPr/>
                    <a:lstStyle/>
                    <a:p>
                      <a:r>
                        <a:rPr lang="en-US" dirty="0"/>
                        <a:t>Rods</a:t>
                      </a:r>
                    </a:p>
                  </a:txBody>
                  <a:tcPr/>
                </a:tc>
                <a:tc>
                  <a:txBody>
                    <a:bodyPr/>
                    <a:lstStyle/>
                    <a:p>
                      <a:r>
                        <a:rPr lang="en-US" dirty="0"/>
                        <a:t>Cones</a:t>
                      </a:r>
                    </a:p>
                  </a:txBody>
                  <a:tcPr/>
                </a:tc>
                <a:tc>
                  <a:txBody>
                    <a:bodyPr/>
                    <a:lstStyle/>
                    <a:p>
                      <a:r>
                        <a:rPr lang="en-US" dirty="0"/>
                        <a:t>Notes</a:t>
                      </a:r>
                    </a:p>
                  </a:txBody>
                  <a:tcPr/>
                </a:tc>
                <a:extLst>
                  <a:ext uri="{0D108BD9-81ED-4DB2-BD59-A6C34878D82A}">
                    <a16:rowId xmlns:a16="http://schemas.microsoft.com/office/drawing/2014/main" val="1713931648"/>
                  </a:ext>
                </a:extLst>
              </a:tr>
              <a:tr h="370840">
                <a:tc>
                  <a:txBody>
                    <a:bodyPr/>
                    <a:lstStyle/>
                    <a:p>
                      <a:r>
                        <a:rPr lang="en-US" dirty="0"/>
                        <a:t>Function</a:t>
                      </a:r>
                    </a:p>
                  </a:txBody>
                  <a:tcPr/>
                </a:tc>
                <a:tc>
                  <a:txBody>
                    <a:bodyPr/>
                    <a:lstStyle/>
                    <a:p>
                      <a:r>
                        <a:rPr lang="en-US" dirty="0"/>
                        <a:t>See shapes in black and white</a:t>
                      </a:r>
                    </a:p>
                  </a:txBody>
                  <a:tcPr/>
                </a:tc>
                <a:tc>
                  <a:txBody>
                    <a:bodyPr/>
                    <a:lstStyle/>
                    <a:p>
                      <a:r>
                        <a:rPr lang="en-US" dirty="0"/>
                        <a:t>Color sensitive</a:t>
                      </a:r>
                    </a:p>
                  </a:txBody>
                  <a:tcPr/>
                </a:tc>
                <a:tc>
                  <a:txBody>
                    <a:bodyPr/>
                    <a:lstStyle/>
                    <a:p>
                      <a:r>
                        <a:rPr lang="en-US" dirty="0"/>
                        <a:t>Color vision results from comparisons between cone responses</a:t>
                      </a:r>
                    </a:p>
                  </a:txBody>
                  <a:tcPr/>
                </a:tc>
                <a:extLst>
                  <a:ext uri="{0D108BD9-81ED-4DB2-BD59-A6C34878D82A}">
                    <a16:rowId xmlns:a16="http://schemas.microsoft.com/office/drawing/2014/main" val="3271349599"/>
                  </a:ext>
                </a:extLst>
              </a:tr>
              <a:tr h="370840">
                <a:tc>
                  <a:txBody>
                    <a:bodyPr/>
                    <a:lstStyle/>
                    <a:p>
                      <a:r>
                        <a:rPr lang="en-US" dirty="0"/>
                        <a:t>Types</a:t>
                      </a:r>
                    </a:p>
                  </a:txBody>
                  <a:tcPr/>
                </a:tc>
                <a:tc>
                  <a:txBody>
                    <a:bodyPr/>
                    <a:lstStyle/>
                    <a:p>
                      <a:r>
                        <a:rPr lang="en-US" dirty="0"/>
                        <a:t>One type</a:t>
                      </a:r>
                    </a:p>
                  </a:txBody>
                  <a:tcPr/>
                </a:tc>
                <a:tc>
                  <a:txBody>
                    <a:bodyPr/>
                    <a:lstStyle/>
                    <a:p>
                      <a:r>
                        <a:rPr lang="en-US" dirty="0"/>
                        <a:t>3 types</a:t>
                      </a:r>
                    </a:p>
                  </a:txBody>
                  <a:tcPr/>
                </a:tc>
                <a:tc>
                  <a:txBody>
                    <a:bodyPr/>
                    <a:lstStyle/>
                    <a:p>
                      <a:r>
                        <a:rPr lang="en-US" dirty="0"/>
                        <a:t>Red, green and blue/violet</a:t>
                      </a:r>
                    </a:p>
                  </a:txBody>
                  <a:tcPr/>
                </a:tc>
                <a:extLst>
                  <a:ext uri="{0D108BD9-81ED-4DB2-BD59-A6C34878D82A}">
                    <a16:rowId xmlns:a16="http://schemas.microsoft.com/office/drawing/2014/main" val="3306555895"/>
                  </a:ext>
                </a:extLst>
              </a:tr>
              <a:tr h="370840">
                <a:tc>
                  <a:txBody>
                    <a:bodyPr/>
                    <a:lstStyle/>
                    <a:p>
                      <a:r>
                        <a:rPr lang="en-US" dirty="0"/>
                        <a:t>Color sensitive</a:t>
                      </a:r>
                    </a:p>
                  </a:txBody>
                  <a:tcPr/>
                </a:tc>
                <a:tc>
                  <a:txBody>
                    <a:bodyPr/>
                    <a:lstStyle/>
                    <a:p>
                      <a:r>
                        <a:rPr lang="en-US" dirty="0"/>
                        <a:t>No</a:t>
                      </a:r>
                    </a:p>
                  </a:txBody>
                  <a:tcPr/>
                </a:tc>
                <a:tc>
                  <a:txBody>
                    <a:bodyPr/>
                    <a:lstStyle/>
                    <a:p>
                      <a:r>
                        <a:rPr lang="en-US" dirty="0"/>
                        <a:t>Yes</a:t>
                      </a:r>
                    </a:p>
                  </a:txBody>
                  <a:tcPr/>
                </a:tc>
                <a:tc>
                  <a:txBody>
                    <a:bodyPr/>
                    <a:lstStyle/>
                    <a:p>
                      <a:endParaRPr lang="en-US" dirty="0"/>
                    </a:p>
                  </a:txBody>
                  <a:tcPr/>
                </a:tc>
                <a:extLst>
                  <a:ext uri="{0D108BD9-81ED-4DB2-BD59-A6C34878D82A}">
                    <a16:rowId xmlns:a16="http://schemas.microsoft.com/office/drawing/2014/main" val="1428368247"/>
                  </a:ext>
                </a:extLst>
              </a:tr>
              <a:tr h="370840">
                <a:tc>
                  <a:txBody>
                    <a:bodyPr/>
                    <a:lstStyle/>
                    <a:p>
                      <a:r>
                        <a:rPr lang="en-US" dirty="0"/>
                        <a:t>Response</a:t>
                      </a:r>
                    </a:p>
                  </a:txBody>
                  <a:tcPr/>
                </a:tc>
                <a:tc>
                  <a:txBody>
                    <a:bodyPr/>
                    <a:lstStyle/>
                    <a:p>
                      <a:r>
                        <a:rPr lang="en-US" dirty="0"/>
                        <a:t>Fast</a:t>
                      </a:r>
                    </a:p>
                  </a:txBody>
                  <a:tcPr/>
                </a:tc>
                <a:tc>
                  <a:txBody>
                    <a:bodyPr/>
                    <a:lstStyle/>
                    <a:p>
                      <a:r>
                        <a:rPr lang="en-US" dirty="0"/>
                        <a:t>Slow</a:t>
                      </a:r>
                    </a:p>
                  </a:txBody>
                  <a:tcPr/>
                </a:tc>
                <a:tc>
                  <a:txBody>
                    <a:bodyPr/>
                    <a:lstStyle/>
                    <a:p>
                      <a:endParaRPr lang="en-US" dirty="0"/>
                    </a:p>
                  </a:txBody>
                  <a:tcPr/>
                </a:tc>
                <a:extLst>
                  <a:ext uri="{0D108BD9-81ED-4DB2-BD59-A6C34878D82A}">
                    <a16:rowId xmlns:a16="http://schemas.microsoft.com/office/drawing/2014/main" val="3170677837"/>
                  </a:ext>
                </a:extLst>
              </a:tr>
              <a:tr h="370840">
                <a:tc>
                  <a:txBody>
                    <a:bodyPr/>
                    <a:lstStyle/>
                    <a:p>
                      <a:r>
                        <a:rPr lang="en-US" dirty="0"/>
                        <a:t>Amplification</a:t>
                      </a:r>
                    </a:p>
                  </a:txBody>
                  <a:tcPr/>
                </a:tc>
                <a:tc>
                  <a:txBody>
                    <a:bodyPr/>
                    <a:lstStyle/>
                    <a:p>
                      <a:r>
                        <a:rPr lang="en-US" dirty="0"/>
                        <a:t>High </a:t>
                      </a:r>
                    </a:p>
                  </a:txBody>
                  <a:tcPr/>
                </a:tc>
                <a:tc>
                  <a:txBody>
                    <a:bodyPr/>
                    <a:lstStyle/>
                    <a:p>
                      <a:r>
                        <a:rPr lang="en-US" dirty="0"/>
                        <a:t>Lower</a:t>
                      </a:r>
                    </a:p>
                  </a:txBody>
                  <a:tcPr/>
                </a:tc>
                <a:tc>
                  <a:txBody>
                    <a:bodyPr/>
                    <a:lstStyle/>
                    <a:p>
                      <a:endParaRPr lang="en-US" dirty="0"/>
                    </a:p>
                  </a:txBody>
                  <a:tcPr/>
                </a:tc>
                <a:extLst>
                  <a:ext uri="{0D108BD9-81ED-4DB2-BD59-A6C34878D82A}">
                    <a16:rowId xmlns:a16="http://schemas.microsoft.com/office/drawing/2014/main" val="4080994839"/>
                  </a:ext>
                </a:extLst>
              </a:tr>
              <a:tr h="370840">
                <a:tc>
                  <a:txBody>
                    <a:bodyPr/>
                    <a:lstStyle/>
                    <a:p>
                      <a:r>
                        <a:rPr lang="en-US" dirty="0"/>
                        <a:t>Ability to see in low light</a:t>
                      </a:r>
                    </a:p>
                  </a:txBody>
                  <a:tcPr/>
                </a:tc>
                <a:tc>
                  <a:txBody>
                    <a:bodyPr/>
                    <a:lstStyle/>
                    <a:p>
                      <a:r>
                        <a:rPr lang="en-US" dirty="0"/>
                        <a:t>Good</a:t>
                      </a:r>
                    </a:p>
                  </a:txBody>
                  <a:tcPr/>
                </a:tc>
                <a:tc>
                  <a:txBody>
                    <a:bodyPr/>
                    <a:lstStyle/>
                    <a:p>
                      <a:r>
                        <a:rPr lang="en-US" dirty="0"/>
                        <a:t>Low </a:t>
                      </a:r>
                    </a:p>
                  </a:txBody>
                  <a:tcPr/>
                </a:tc>
                <a:tc>
                  <a:txBody>
                    <a:bodyPr/>
                    <a:lstStyle/>
                    <a:p>
                      <a:endParaRPr lang="en-US" dirty="0"/>
                    </a:p>
                  </a:txBody>
                  <a:tcPr/>
                </a:tc>
                <a:extLst>
                  <a:ext uri="{0D108BD9-81ED-4DB2-BD59-A6C34878D82A}">
                    <a16:rowId xmlns:a16="http://schemas.microsoft.com/office/drawing/2014/main" val="3529635806"/>
                  </a:ext>
                </a:extLst>
              </a:tr>
              <a:tr h="370840">
                <a:tc>
                  <a:txBody>
                    <a:bodyPr/>
                    <a:lstStyle/>
                    <a:p>
                      <a:r>
                        <a:rPr lang="en-US" dirty="0"/>
                        <a:t>Number</a:t>
                      </a:r>
                    </a:p>
                  </a:txBody>
                  <a:tcPr/>
                </a:tc>
                <a:tc>
                  <a:txBody>
                    <a:bodyPr/>
                    <a:lstStyle/>
                    <a:p>
                      <a:r>
                        <a:rPr lang="en-US" dirty="0"/>
                        <a:t>100 million</a:t>
                      </a:r>
                    </a:p>
                  </a:txBody>
                  <a:tcPr/>
                </a:tc>
                <a:tc>
                  <a:txBody>
                    <a:bodyPr/>
                    <a:lstStyle/>
                    <a:p>
                      <a:r>
                        <a:rPr lang="en-US" dirty="0"/>
                        <a:t>6 million</a:t>
                      </a:r>
                    </a:p>
                  </a:txBody>
                  <a:tcPr/>
                </a:tc>
                <a:tc>
                  <a:txBody>
                    <a:bodyPr/>
                    <a:lstStyle/>
                    <a:p>
                      <a:endParaRPr lang="en-US" dirty="0"/>
                    </a:p>
                  </a:txBody>
                  <a:tcPr/>
                </a:tc>
                <a:extLst>
                  <a:ext uri="{0D108BD9-81ED-4DB2-BD59-A6C34878D82A}">
                    <a16:rowId xmlns:a16="http://schemas.microsoft.com/office/drawing/2014/main" val="2930064707"/>
                  </a:ext>
                </a:extLst>
              </a:tr>
            </a:tbl>
          </a:graphicData>
        </a:graphic>
      </p:graphicFrame>
      <p:sp>
        <p:nvSpPr>
          <p:cNvPr id="5" name="Slide Number Placeholder 4">
            <a:extLst>
              <a:ext uri="{FF2B5EF4-FFF2-40B4-BE49-F238E27FC236}">
                <a16:creationId xmlns:a16="http://schemas.microsoft.com/office/drawing/2014/main" id="{5648ECEC-D35C-479D-A932-15220940393D}"/>
              </a:ext>
            </a:extLst>
          </p:cNvPr>
          <p:cNvSpPr>
            <a:spLocks noGrp="1"/>
          </p:cNvSpPr>
          <p:nvPr>
            <p:ph type="sldNum" sz="quarter" idx="12"/>
          </p:nvPr>
        </p:nvSpPr>
        <p:spPr/>
        <p:txBody>
          <a:bodyPr/>
          <a:lstStyle/>
          <a:p>
            <a:fld id="{73AF7E2D-C30E-4FA6-BF07-EF4711BED16C}" type="slidenum">
              <a:rPr lang="en-US" smtClean="0"/>
              <a:t>33</a:t>
            </a:fld>
            <a:endParaRPr lang="en-US" dirty="0"/>
          </a:p>
        </p:txBody>
      </p:sp>
      <p:sp>
        <p:nvSpPr>
          <p:cNvPr id="7" name="TextBox 6">
            <a:extLst>
              <a:ext uri="{FF2B5EF4-FFF2-40B4-BE49-F238E27FC236}">
                <a16:creationId xmlns:a16="http://schemas.microsoft.com/office/drawing/2014/main" id="{E953FE00-E773-43CE-BB55-6007CC96F2F9}"/>
              </a:ext>
            </a:extLst>
          </p:cNvPr>
          <p:cNvSpPr txBox="1"/>
          <p:nvPr/>
        </p:nvSpPr>
        <p:spPr>
          <a:xfrm>
            <a:off x="597600" y="6292800"/>
            <a:ext cx="8604000" cy="369332"/>
          </a:xfrm>
          <a:prstGeom prst="rect">
            <a:avLst/>
          </a:prstGeom>
          <a:noFill/>
        </p:spPr>
        <p:txBody>
          <a:bodyPr wrap="square" rtlCol="0">
            <a:spAutoFit/>
          </a:bodyPr>
          <a:lstStyle/>
          <a:p>
            <a:r>
              <a:rPr lang="en-US" dirty="0"/>
              <a:t>https://www.cis.rit.edu/people/faculty/montag/vandplite/pages/chap_9/ch9p1.html</a:t>
            </a:r>
          </a:p>
        </p:txBody>
      </p:sp>
      <p:sp>
        <p:nvSpPr>
          <p:cNvPr id="8" name="TextBox 7">
            <a:extLst>
              <a:ext uri="{FF2B5EF4-FFF2-40B4-BE49-F238E27FC236}">
                <a16:creationId xmlns:a16="http://schemas.microsoft.com/office/drawing/2014/main" id="{F120B6F7-63C6-4807-BEA3-4F9855C5F034}"/>
              </a:ext>
            </a:extLst>
          </p:cNvPr>
          <p:cNvSpPr txBox="1"/>
          <p:nvPr/>
        </p:nvSpPr>
        <p:spPr>
          <a:xfrm>
            <a:off x="597600" y="6048000"/>
            <a:ext cx="9360000" cy="369332"/>
          </a:xfrm>
          <a:prstGeom prst="rect">
            <a:avLst/>
          </a:prstGeom>
          <a:noFill/>
        </p:spPr>
        <p:txBody>
          <a:bodyPr wrap="square" rtlCol="0">
            <a:spAutoFit/>
          </a:bodyPr>
          <a:lstStyle/>
          <a:p>
            <a:r>
              <a:rPr lang="en-US" dirty="0"/>
              <a:t>•	Ask a Biologist (University of Arizona) https://askabiologist.asu.edu/rods-and-cones</a:t>
            </a:r>
          </a:p>
        </p:txBody>
      </p:sp>
    </p:spTree>
    <p:extLst>
      <p:ext uri="{BB962C8B-B14F-4D97-AF65-F5344CB8AC3E}">
        <p14:creationId xmlns:p14="http://schemas.microsoft.com/office/powerpoint/2010/main" val="2796380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8234-761E-4CCF-9DE9-F115F8F22F0C}"/>
              </a:ext>
            </a:extLst>
          </p:cNvPr>
          <p:cNvSpPr>
            <a:spLocks noGrp="1"/>
          </p:cNvSpPr>
          <p:nvPr>
            <p:ph type="title"/>
          </p:nvPr>
        </p:nvSpPr>
        <p:spPr/>
        <p:txBody>
          <a:bodyPr>
            <a:normAutofit fontScale="90000"/>
          </a:bodyPr>
          <a:lstStyle/>
          <a:p>
            <a:r>
              <a:rPr lang="en-US" dirty="0"/>
              <a:t>Why does red pigment when mixed blue pigment produce something which looks purple? </a:t>
            </a:r>
            <a:br>
              <a:rPr lang="en-US" dirty="0"/>
            </a:br>
            <a:endParaRPr lang="en-US" dirty="0"/>
          </a:p>
        </p:txBody>
      </p:sp>
      <p:sp>
        <p:nvSpPr>
          <p:cNvPr id="3" name="Content Placeholder 2">
            <a:extLst>
              <a:ext uri="{FF2B5EF4-FFF2-40B4-BE49-F238E27FC236}">
                <a16:creationId xmlns:a16="http://schemas.microsoft.com/office/drawing/2014/main" id="{C1399A73-A0FB-4E2B-9FE5-30E6FB71F46E}"/>
              </a:ext>
            </a:extLst>
          </p:cNvPr>
          <p:cNvSpPr>
            <a:spLocks noGrp="1"/>
          </p:cNvSpPr>
          <p:nvPr>
            <p:ph sz="half" idx="1"/>
          </p:nvPr>
        </p:nvSpPr>
        <p:spPr/>
        <p:txBody>
          <a:bodyPr/>
          <a:lstStyle/>
          <a:p>
            <a:r>
              <a:rPr lang="en-US" dirty="0"/>
              <a:t>The original article</a:t>
            </a:r>
          </a:p>
          <a:p>
            <a:r>
              <a:rPr lang="en-US" dirty="0"/>
              <a:t>VISUAL PIGMENTS OF RODS AND CONES IN A HUMAN RETINA J. K. BOWMAKER* AND H. J. A. DARTNALL</a:t>
            </a:r>
          </a:p>
          <a:p>
            <a:r>
              <a:rPr lang="en-US" dirty="0"/>
              <a:t>J. Physiol. (1980), 298, pp. 501-511</a:t>
            </a:r>
          </a:p>
          <a:p>
            <a:r>
              <a:rPr lang="en-US" dirty="0">
                <a:hlinkClick r:id="rId2"/>
              </a:rPr>
              <a:t>https://www.ncbi.nlm.nih.gov/pmc/articles/PMC1279132/pdf/jphysiol00783-0492.pdf</a:t>
            </a:r>
            <a:r>
              <a:rPr lang="en-US" dirty="0"/>
              <a:t> </a:t>
            </a:r>
          </a:p>
        </p:txBody>
      </p:sp>
      <p:sp>
        <p:nvSpPr>
          <p:cNvPr id="4" name="Content Placeholder 3">
            <a:extLst>
              <a:ext uri="{FF2B5EF4-FFF2-40B4-BE49-F238E27FC236}">
                <a16:creationId xmlns:a16="http://schemas.microsoft.com/office/drawing/2014/main" id="{6519236F-6672-4A81-ABEB-0393EC12D478}"/>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CDABAE20-E3EF-4130-A19E-CB4099E70272}"/>
              </a:ext>
            </a:extLst>
          </p:cNvPr>
          <p:cNvSpPr>
            <a:spLocks noGrp="1"/>
          </p:cNvSpPr>
          <p:nvPr>
            <p:ph type="sldNum" sz="quarter" idx="12"/>
          </p:nvPr>
        </p:nvSpPr>
        <p:spPr/>
        <p:txBody>
          <a:bodyPr/>
          <a:lstStyle/>
          <a:p>
            <a:fld id="{73AF7E2D-C30E-4FA6-BF07-EF4711BED16C}" type="slidenum">
              <a:rPr lang="en-US" smtClean="0"/>
              <a:t>34</a:t>
            </a:fld>
            <a:endParaRPr lang="en-US" dirty="0"/>
          </a:p>
        </p:txBody>
      </p:sp>
    </p:spTree>
    <p:extLst>
      <p:ext uri="{BB962C8B-B14F-4D97-AF65-F5344CB8AC3E}">
        <p14:creationId xmlns:p14="http://schemas.microsoft.com/office/powerpoint/2010/main" val="4122858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A53B-89A0-4B7C-9F03-F3EA67DD8B47}"/>
              </a:ext>
            </a:extLst>
          </p:cNvPr>
          <p:cNvSpPr>
            <a:spLocks noGrp="1"/>
          </p:cNvSpPr>
          <p:nvPr>
            <p:ph type="title"/>
          </p:nvPr>
        </p:nvSpPr>
        <p:spPr/>
        <p:txBody>
          <a:bodyPr/>
          <a:lstStyle/>
          <a:p>
            <a:pPr algn="ctr"/>
            <a:r>
              <a:rPr lang="en-US" dirty="0"/>
              <a:t>Color mixing with light</a:t>
            </a:r>
          </a:p>
        </p:txBody>
      </p:sp>
      <p:pic>
        <p:nvPicPr>
          <p:cNvPr id="7" name="Content Placeholder 6" descr="Diagram, venn diagram&#10;&#10;Description automatically generated">
            <a:extLst>
              <a:ext uri="{FF2B5EF4-FFF2-40B4-BE49-F238E27FC236}">
                <a16:creationId xmlns:a16="http://schemas.microsoft.com/office/drawing/2014/main" id="{A0F89D4B-484E-42CA-9388-E80E07D35F6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0" y="1745954"/>
            <a:ext cx="5084530" cy="4351338"/>
          </a:xfrm>
        </p:spPr>
      </p:pic>
      <p:sp>
        <p:nvSpPr>
          <p:cNvPr id="5" name="Slide Number Placeholder 4">
            <a:extLst>
              <a:ext uri="{FF2B5EF4-FFF2-40B4-BE49-F238E27FC236}">
                <a16:creationId xmlns:a16="http://schemas.microsoft.com/office/drawing/2014/main" id="{4DE9BA06-4436-4AA9-BF15-EAC2490F85BE}"/>
              </a:ext>
            </a:extLst>
          </p:cNvPr>
          <p:cNvSpPr>
            <a:spLocks noGrp="1"/>
          </p:cNvSpPr>
          <p:nvPr>
            <p:ph type="sldNum" sz="quarter" idx="12"/>
          </p:nvPr>
        </p:nvSpPr>
        <p:spPr/>
        <p:txBody>
          <a:bodyPr/>
          <a:lstStyle/>
          <a:p>
            <a:fld id="{73AF7E2D-C30E-4FA6-BF07-EF4711BED16C}" type="slidenum">
              <a:rPr lang="en-US" smtClean="0"/>
              <a:t>35</a:t>
            </a:fld>
            <a:endParaRPr lang="en-US" dirty="0"/>
          </a:p>
        </p:txBody>
      </p:sp>
      <p:pic>
        <p:nvPicPr>
          <p:cNvPr id="6" name="Content Placeholder 5" descr="A picture containing laser&#10;&#10;Description automatically generated">
            <a:extLst>
              <a:ext uri="{FF2B5EF4-FFF2-40B4-BE49-F238E27FC236}">
                <a16:creationId xmlns:a16="http://schemas.microsoft.com/office/drawing/2014/main" id="{67D50C4E-3572-4203-AFE4-22CD5B37004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200" y="2087800"/>
            <a:ext cx="5181600" cy="3481387"/>
          </a:xfrm>
        </p:spPr>
      </p:pic>
    </p:spTree>
    <p:extLst>
      <p:ext uri="{BB962C8B-B14F-4D97-AF65-F5344CB8AC3E}">
        <p14:creationId xmlns:p14="http://schemas.microsoft.com/office/powerpoint/2010/main" val="21177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A53B-89A0-4B7C-9F03-F3EA67DD8B47}"/>
              </a:ext>
            </a:extLst>
          </p:cNvPr>
          <p:cNvSpPr>
            <a:spLocks noGrp="1"/>
          </p:cNvSpPr>
          <p:nvPr>
            <p:ph type="title"/>
          </p:nvPr>
        </p:nvSpPr>
        <p:spPr/>
        <p:txBody>
          <a:bodyPr/>
          <a:lstStyle/>
          <a:p>
            <a:r>
              <a:rPr lang="en-US" dirty="0"/>
              <a:t>Mixing colors with light versus pigments</a:t>
            </a:r>
          </a:p>
        </p:txBody>
      </p:sp>
      <p:pic>
        <p:nvPicPr>
          <p:cNvPr id="9" name="Content Placeholder 8" descr="Diagram&#10;&#10;Description automatically generated">
            <a:extLst>
              <a:ext uri="{FF2B5EF4-FFF2-40B4-BE49-F238E27FC236}">
                <a16:creationId xmlns:a16="http://schemas.microsoft.com/office/drawing/2014/main" id="{7492F399-6942-4136-977D-9A34BABFA97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56656" y="2239282"/>
            <a:ext cx="8507186" cy="4253593"/>
          </a:xfrm>
        </p:spPr>
      </p:pic>
      <p:sp>
        <p:nvSpPr>
          <p:cNvPr id="5" name="Slide Number Placeholder 4">
            <a:extLst>
              <a:ext uri="{FF2B5EF4-FFF2-40B4-BE49-F238E27FC236}">
                <a16:creationId xmlns:a16="http://schemas.microsoft.com/office/drawing/2014/main" id="{4DE9BA06-4436-4AA9-BF15-EAC2490F85BE}"/>
              </a:ext>
            </a:extLst>
          </p:cNvPr>
          <p:cNvSpPr>
            <a:spLocks noGrp="1"/>
          </p:cNvSpPr>
          <p:nvPr>
            <p:ph type="sldNum" sz="quarter" idx="12"/>
          </p:nvPr>
        </p:nvSpPr>
        <p:spPr/>
        <p:txBody>
          <a:bodyPr/>
          <a:lstStyle/>
          <a:p>
            <a:fld id="{73AF7E2D-C30E-4FA6-BF07-EF4711BED16C}" type="slidenum">
              <a:rPr lang="en-US" smtClean="0"/>
              <a:t>36</a:t>
            </a:fld>
            <a:endParaRPr lang="en-US" dirty="0"/>
          </a:p>
        </p:txBody>
      </p:sp>
    </p:spTree>
    <p:extLst>
      <p:ext uri="{BB962C8B-B14F-4D97-AF65-F5344CB8AC3E}">
        <p14:creationId xmlns:p14="http://schemas.microsoft.com/office/powerpoint/2010/main" val="1839727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extLst>
              <a:ext uri="{FF2B5EF4-FFF2-40B4-BE49-F238E27FC236}">
                <a16:creationId xmlns:a16="http://schemas.microsoft.com/office/drawing/2014/main" id="{EC37CA48-F886-41A9-98DB-3B19784D1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358" y="2673420"/>
            <a:ext cx="4427220" cy="1594377"/>
          </a:xfrm>
          <a:prstGeom prst="rect">
            <a:avLst/>
          </a:prstGeom>
        </p:spPr>
      </p:pic>
      <p:sp>
        <p:nvSpPr>
          <p:cNvPr id="2" name="Title 1">
            <a:extLst>
              <a:ext uri="{FF2B5EF4-FFF2-40B4-BE49-F238E27FC236}">
                <a16:creationId xmlns:a16="http://schemas.microsoft.com/office/drawing/2014/main" id="{FB69C7C7-EB7D-4A5E-A315-6892E3E8A040}"/>
              </a:ext>
            </a:extLst>
          </p:cNvPr>
          <p:cNvSpPr>
            <a:spLocks noGrp="1"/>
          </p:cNvSpPr>
          <p:nvPr>
            <p:ph type="title"/>
          </p:nvPr>
        </p:nvSpPr>
        <p:spPr>
          <a:xfrm>
            <a:off x="853440" y="365125"/>
            <a:ext cx="10500360" cy="808355"/>
          </a:xfrm>
        </p:spPr>
        <p:txBody>
          <a:bodyPr/>
          <a:lstStyle/>
          <a:p>
            <a:pPr algn="ctr"/>
            <a:r>
              <a:rPr lang="en-US" dirty="0"/>
              <a:t>Reverse side of the color wheel</a:t>
            </a:r>
          </a:p>
        </p:txBody>
      </p:sp>
      <p:pic>
        <p:nvPicPr>
          <p:cNvPr id="7" name="Content Placeholder 6">
            <a:extLst>
              <a:ext uri="{FF2B5EF4-FFF2-40B4-BE49-F238E27FC236}">
                <a16:creationId xmlns:a16="http://schemas.microsoft.com/office/drawing/2014/main" id="{AE3DFB54-482B-4A42-AC53-F51E74753D98}"/>
              </a:ext>
            </a:extLst>
          </p:cNvPr>
          <p:cNvPicPr>
            <a:picLocks noGrp="1" noChangeAspect="1"/>
          </p:cNvPicPr>
          <p:nvPr>
            <p:ph sz="half" idx="1"/>
          </p:nvPr>
        </p:nvPicPr>
        <p:blipFill>
          <a:blip r:embed="rId3"/>
          <a:stretch>
            <a:fillRect/>
          </a:stretch>
        </p:blipFill>
        <p:spPr>
          <a:xfrm rot="16200000">
            <a:off x="398354" y="1198303"/>
            <a:ext cx="5708709" cy="5686583"/>
          </a:xfrm>
        </p:spPr>
      </p:pic>
      <p:sp>
        <p:nvSpPr>
          <p:cNvPr id="4" name="Content Placeholder 3">
            <a:extLst>
              <a:ext uri="{FF2B5EF4-FFF2-40B4-BE49-F238E27FC236}">
                <a16:creationId xmlns:a16="http://schemas.microsoft.com/office/drawing/2014/main" id="{303725C3-F3E9-4668-B4C6-6807EEC98445}"/>
              </a:ext>
            </a:extLst>
          </p:cNvPr>
          <p:cNvSpPr>
            <a:spLocks noGrp="1"/>
          </p:cNvSpPr>
          <p:nvPr>
            <p:ph sz="half" idx="2"/>
          </p:nvPr>
        </p:nvSpPr>
        <p:spPr>
          <a:xfrm>
            <a:off x="6229139" y="1026662"/>
            <a:ext cx="5349240" cy="5649595"/>
          </a:xfrm>
        </p:spPr>
        <p:txBody>
          <a:bodyPr>
            <a:normAutofit fontScale="92500" lnSpcReduction="10000"/>
          </a:bodyPr>
          <a:lstStyle/>
          <a:p>
            <a:r>
              <a:rPr lang="en-US" dirty="0"/>
              <a:t>Color – described by three factors</a:t>
            </a:r>
          </a:p>
          <a:p>
            <a:r>
              <a:rPr lang="en-US" dirty="0"/>
              <a:t>Hue- name of the color</a:t>
            </a:r>
          </a:p>
          <a:p>
            <a:pPr marL="0" indent="0">
              <a:buNone/>
            </a:pPr>
            <a:r>
              <a:rPr lang="en-US" dirty="0"/>
              <a:t>(location on the light spectra)</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Value- relative darkness or lightness compared to a grey scale</a:t>
            </a:r>
          </a:p>
          <a:p>
            <a:pPr marL="0" indent="0">
              <a:buNone/>
            </a:pPr>
            <a:endParaRPr lang="en-US" dirty="0"/>
          </a:p>
          <a:p>
            <a:pPr marL="0" indent="0">
              <a:buNone/>
            </a:pPr>
            <a:r>
              <a:rPr lang="en-US" dirty="0"/>
              <a:t>Intensity- chroma purity of a color which determines its relative brightness or dullness </a:t>
            </a:r>
            <a:r>
              <a:rPr lang="en-US" sz="1300" dirty="0"/>
              <a:t>(% transparency)</a:t>
            </a:r>
          </a:p>
          <a:p>
            <a:pPr marL="0" indent="0">
              <a:buNone/>
            </a:pPr>
            <a:endParaRPr lang="en-US" dirty="0"/>
          </a:p>
        </p:txBody>
      </p:sp>
      <p:sp>
        <p:nvSpPr>
          <p:cNvPr id="5" name="Slide Number Placeholder 4">
            <a:extLst>
              <a:ext uri="{FF2B5EF4-FFF2-40B4-BE49-F238E27FC236}">
                <a16:creationId xmlns:a16="http://schemas.microsoft.com/office/drawing/2014/main" id="{F5B56291-E434-44D3-9CCE-0AC01C15EC77}"/>
              </a:ext>
            </a:extLst>
          </p:cNvPr>
          <p:cNvSpPr>
            <a:spLocks noGrp="1"/>
          </p:cNvSpPr>
          <p:nvPr>
            <p:ph type="sldNum" sz="quarter" idx="12"/>
          </p:nvPr>
        </p:nvSpPr>
        <p:spPr>
          <a:xfrm>
            <a:off x="8610600" y="6316980"/>
            <a:ext cx="2781300" cy="404495"/>
          </a:xfrm>
          <a:solidFill>
            <a:srgbClr val="00B0F0">
              <a:alpha val="12000"/>
            </a:srgbClr>
          </a:solidFill>
        </p:spPr>
        <p:txBody>
          <a:bodyPr/>
          <a:lstStyle/>
          <a:p>
            <a:r>
              <a:rPr lang="en-US" sz="1600" dirty="0">
                <a:solidFill>
                  <a:schemeClr val="tx1"/>
                </a:solidFill>
              </a:rPr>
              <a:t>90%</a:t>
            </a:r>
            <a:endParaRPr lang="en-US" sz="1400" dirty="0"/>
          </a:p>
        </p:txBody>
      </p:sp>
      <p:sp>
        <p:nvSpPr>
          <p:cNvPr id="8" name="Arrow: Down 7">
            <a:extLst>
              <a:ext uri="{FF2B5EF4-FFF2-40B4-BE49-F238E27FC236}">
                <a16:creationId xmlns:a16="http://schemas.microsoft.com/office/drawing/2014/main" id="{8D039640-EB90-46C4-8044-EF0B809B4657}"/>
              </a:ext>
            </a:extLst>
          </p:cNvPr>
          <p:cNvSpPr/>
          <p:nvPr/>
        </p:nvSpPr>
        <p:spPr>
          <a:xfrm rot="3549859">
            <a:off x="4854707" y="1555126"/>
            <a:ext cx="1592580" cy="123950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Yellow</a:t>
            </a:r>
          </a:p>
        </p:txBody>
      </p:sp>
      <p:pic>
        <p:nvPicPr>
          <p:cNvPr id="12" name="Picture 11">
            <a:extLst>
              <a:ext uri="{FF2B5EF4-FFF2-40B4-BE49-F238E27FC236}">
                <a16:creationId xmlns:a16="http://schemas.microsoft.com/office/drawing/2014/main" id="{ACA8C967-D601-4D62-9FD6-29FF66D2199E}"/>
              </a:ext>
            </a:extLst>
          </p:cNvPr>
          <p:cNvPicPr>
            <a:picLocks noChangeAspect="1"/>
          </p:cNvPicPr>
          <p:nvPr/>
        </p:nvPicPr>
        <p:blipFill>
          <a:blip r:embed="rId4"/>
          <a:stretch>
            <a:fillRect/>
          </a:stretch>
        </p:blipFill>
        <p:spPr>
          <a:xfrm>
            <a:off x="6320579" y="4854667"/>
            <a:ext cx="5257800" cy="362889"/>
          </a:xfrm>
          <a:prstGeom prst="rect">
            <a:avLst/>
          </a:prstGeom>
        </p:spPr>
      </p:pic>
      <p:sp>
        <p:nvSpPr>
          <p:cNvPr id="13" name="Arrow: Right 12">
            <a:extLst>
              <a:ext uri="{FF2B5EF4-FFF2-40B4-BE49-F238E27FC236}">
                <a16:creationId xmlns:a16="http://schemas.microsoft.com/office/drawing/2014/main" id="{67B804DD-FAC7-4520-BCB4-BBF90AEA6DE4}"/>
              </a:ext>
            </a:extLst>
          </p:cNvPr>
          <p:cNvSpPr/>
          <p:nvPr/>
        </p:nvSpPr>
        <p:spPr>
          <a:xfrm rot="2268965">
            <a:off x="6027963" y="2682886"/>
            <a:ext cx="2210825" cy="33635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9986F3B-450D-4790-9F93-2907972925CC}"/>
              </a:ext>
            </a:extLst>
          </p:cNvPr>
          <p:cNvSpPr/>
          <p:nvPr/>
        </p:nvSpPr>
        <p:spPr>
          <a:xfrm>
            <a:off x="6554577" y="6356349"/>
            <a:ext cx="1165860" cy="36288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	</a:t>
            </a:r>
          </a:p>
        </p:txBody>
      </p:sp>
      <p:sp>
        <p:nvSpPr>
          <p:cNvPr id="17" name="Rectangle 16">
            <a:extLst>
              <a:ext uri="{FF2B5EF4-FFF2-40B4-BE49-F238E27FC236}">
                <a16:creationId xmlns:a16="http://schemas.microsoft.com/office/drawing/2014/main" id="{B4904B56-232F-4E90-85C1-EB46523A8A24}"/>
              </a:ext>
            </a:extLst>
          </p:cNvPr>
          <p:cNvSpPr/>
          <p:nvPr/>
        </p:nvSpPr>
        <p:spPr>
          <a:xfrm>
            <a:off x="7707419" y="6356350"/>
            <a:ext cx="1165860" cy="362889"/>
          </a:xfrm>
          <a:prstGeom prst="rect">
            <a:avLst/>
          </a:prstGeom>
          <a:solidFill>
            <a:srgbClr val="00B0F0">
              <a:alpha val="6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33%	</a:t>
            </a:r>
          </a:p>
        </p:txBody>
      </p:sp>
      <p:sp>
        <p:nvSpPr>
          <p:cNvPr id="18" name="Rectangle 17">
            <a:extLst>
              <a:ext uri="{FF2B5EF4-FFF2-40B4-BE49-F238E27FC236}">
                <a16:creationId xmlns:a16="http://schemas.microsoft.com/office/drawing/2014/main" id="{E4ACB360-A101-47DA-935D-6A62564F9A4F}"/>
              </a:ext>
            </a:extLst>
          </p:cNvPr>
          <p:cNvSpPr/>
          <p:nvPr/>
        </p:nvSpPr>
        <p:spPr>
          <a:xfrm>
            <a:off x="8860261" y="6356350"/>
            <a:ext cx="1165860" cy="362889"/>
          </a:xfrm>
          <a:prstGeom prst="rect">
            <a:avLst/>
          </a:prstGeom>
          <a:solidFill>
            <a:srgbClr val="00B0F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67%</a:t>
            </a:r>
          </a:p>
        </p:txBody>
      </p:sp>
    </p:spTree>
    <p:extLst>
      <p:ext uri="{BB962C8B-B14F-4D97-AF65-F5344CB8AC3E}">
        <p14:creationId xmlns:p14="http://schemas.microsoft.com/office/powerpoint/2010/main" val="21311276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43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69C7C7-EB7D-4A5E-A315-6892E3E8A040}"/>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kern="1200" dirty="0">
                <a:solidFill>
                  <a:srgbClr val="FFFFFF"/>
                </a:solidFill>
                <a:latin typeface="+mj-lt"/>
                <a:ea typeface="+mj-ea"/>
                <a:cs typeface="+mj-cs"/>
              </a:rPr>
              <a:t>Reverse side of the color wheel</a:t>
            </a:r>
          </a:p>
        </p:txBody>
      </p:sp>
      <p:pic>
        <p:nvPicPr>
          <p:cNvPr id="7" name="Content Placeholder 6">
            <a:extLst>
              <a:ext uri="{FF2B5EF4-FFF2-40B4-BE49-F238E27FC236}">
                <a16:creationId xmlns:a16="http://schemas.microsoft.com/office/drawing/2014/main" id="{AE3DFB54-482B-4A42-AC53-F51E74753D98}"/>
              </a:ext>
            </a:extLst>
          </p:cNvPr>
          <p:cNvPicPr>
            <a:picLocks noGrp="1" noChangeAspect="1"/>
          </p:cNvPicPr>
          <p:nvPr>
            <p:ph sz="half" idx="1"/>
          </p:nvPr>
        </p:nvPicPr>
        <p:blipFill rotWithShape="1">
          <a:blip r:embed="rId2"/>
          <a:srcRect t="1145" r="4" b="14056"/>
          <a:stretch/>
        </p:blipFill>
        <p:spPr>
          <a:xfrm rot="16200000">
            <a:off x="8819" y="2773629"/>
            <a:ext cx="4080254" cy="3442801"/>
          </a:xfrm>
          <a:prstGeom prst="rect">
            <a:avLst/>
          </a:prstGeom>
        </p:spPr>
      </p:pic>
      <p:pic>
        <p:nvPicPr>
          <p:cNvPr id="11" name="Picture 10">
            <a:extLst>
              <a:ext uri="{FF2B5EF4-FFF2-40B4-BE49-F238E27FC236}">
                <a16:creationId xmlns:a16="http://schemas.microsoft.com/office/drawing/2014/main" id="{3EAA387C-D13E-44F9-9279-51321480D1D4}"/>
              </a:ext>
            </a:extLst>
          </p:cNvPr>
          <p:cNvPicPr>
            <a:picLocks noChangeAspect="1"/>
          </p:cNvPicPr>
          <p:nvPr/>
        </p:nvPicPr>
        <p:blipFill rotWithShape="1">
          <a:blip r:embed="rId3"/>
          <a:srcRect t="4380" r="-3" b="1335"/>
          <a:stretch/>
        </p:blipFill>
        <p:spPr>
          <a:xfrm rot="16200000">
            <a:off x="3623534" y="2773627"/>
            <a:ext cx="4080255" cy="3442803"/>
          </a:xfrm>
          <a:prstGeom prst="rect">
            <a:avLst/>
          </a:prstGeom>
        </p:spPr>
      </p:pic>
      <p:sp>
        <p:nvSpPr>
          <p:cNvPr id="15"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38DB77A5-FCFA-4C25-B843-E87DCDED33DC}"/>
              </a:ext>
            </a:extLst>
          </p:cNvPr>
          <p:cNvSpPr>
            <a:spLocks noGrp="1"/>
          </p:cNvSpPr>
          <p:nvPr>
            <p:ph sz="half" idx="2"/>
          </p:nvPr>
        </p:nvSpPr>
        <p:spPr>
          <a:xfrm>
            <a:off x="7993380" y="763522"/>
            <a:ext cx="3871073" cy="5545837"/>
          </a:xfrm>
        </p:spPr>
        <p:txBody>
          <a:bodyPr vert="horz" lIns="91440" tIns="45720" rIns="91440" bIns="45720" rtlCol="0" anchor="ctr">
            <a:normAutofit lnSpcReduction="10000"/>
          </a:bodyPr>
          <a:lstStyle/>
          <a:p>
            <a:r>
              <a:rPr lang="en-US" sz="2400" dirty="0">
                <a:solidFill>
                  <a:srgbClr val="FFFFFF"/>
                </a:solidFill>
              </a:rPr>
              <a:t>Pure color</a:t>
            </a:r>
          </a:p>
          <a:p>
            <a:endParaRPr lang="en-US" sz="2400" dirty="0">
              <a:solidFill>
                <a:srgbClr val="FFFFFF"/>
              </a:solidFill>
            </a:endParaRPr>
          </a:p>
          <a:p>
            <a:r>
              <a:rPr lang="en-US" sz="2400" dirty="0">
                <a:solidFill>
                  <a:srgbClr val="FFFFFF"/>
                </a:solidFill>
              </a:rPr>
              <a:t>Tint = color plus white</a:t>
            </a:r>
          </a:p>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a:p>
            <a:r>
              <a:rPr lang="en-US" sz="2400" dirty="0">
                <a:solidFill>
                  <a:srgbClr val="FFFFFF"/>
                </a:solidFill>
                <a:highlight>
                  <a:srgbClr val="C0C0C0"/>
                </a:highlight>
              </a:rPr>
              <a:t>Tone = color plus grey</a:t>
            </a:r>
          </a:p>
          <a:p>
            <a:pPr marL="0"/>
            <a:r>
              <a:rPr lang="en-US" sz="2400" dirty="0">
                <a:solidFill>
                  <a:srgbClr val="FFFFFF"/>
                </a:solidFill>
              </a:rPr>
              <a:t>Can also be achieved by adding the complementary color</a:t>
            </a:r>
          </a:p>
          <a:p>
            <a:pPr marL="0"/>
            <a:endParaRPr lang="en-US" sz="2400" dirty="0">
              <a:solidFill>
                <a:srgbClr val="FFFFFF"/>
              </a:solidFill>
            </a:endParaRPr>
          </a:p>
          <a:p>
            <a:pPr marL="0"/>
            <a:endParaRPr lang="en-US" sz="2400" dirty="0">
              <a:solidFill>
                <a:srgbClr val="FFFFFF"/>
              </a:solidFill>
            </a:endParaRPr>
          </a:p>
          <a:p>
            <a:r>
              <a:rPr lang="en-US" sz="2400" dirty="0">
                <a:solidFill>
                  <a:srgbClr val="00B050"/>
                </a:solidFill>
                <a:highlight>
                  <a:srgbClr val="808080"/>
                </a:highlight>
              </a:rPr>
              <a:t>Shade = color plus black</a:t>
            </a:r>
          </a:p>
        </p:txBody>
      </p:sp>
      <p:sp>
        <p:nvSpPr>
          <p:cNvPr id="19" name="Arrow: Right 18">
            <a:extLst>
              <a:ext uri="{FF2B5EF4-FFF2-40B4-BE49-F238E27FC236}">
                <a16:creationId xmlns:a16="http://schemas.microsoft.com/office/drawing/2014/main" id="{52C8A79C-544B-4D4F-A492-17F78900888A}"/>
              </a:ext>
            </a:extLst>
          </p:cNvPr>
          <p:cNvSpPr/>
          <p:nvPr/>
        </p:nvSpPr>
        <p:spPr>
          <a:xfrm rot="7441661" flipV="1">
            <a:off x="5892677" y="2267089"/>
            <a:ext cx="2718945" cy="74232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Green</a:t>
            </a:r>
          </a:p>
        </p:txBody>
      </p:sp>
      <p:sp>
        <p:nvSpPr>
          <p:cNvPr id="20" name="Arrow: Down 19">
            <a:extLst>
              <a:ext uri="{FF2B5EF4-FFF2-40B4-BE49-F238E27FC236}">
                <a16:creationId xmlns:a16="http://schemas.microsoft.com/office/drawing/2014/main" id="{401D22EF-443C-4E15-B6CD-5F787B9345B6}"/>
              </a:ext>
            </a:extLst>
          </p:cNvPr>
          <p:cNvSpPr/>
          <p:nvPr/>
        </p:nvSpPr>
        <p:spPr>
          <a:xfrm rot="2323895">
            <a:off x="7168169" y="1734837"/>
            <a:ext cx="481167" cy="3596374"/>
          </a:xfrm>
          <a:prstGeom prst="downArrow">
            <a:avLst/>
          </a:prstGeom>
          <a:solidFill>
            <a:srgbClr val="00B05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2375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FFB1F-5690-4A91-923A-CA1753A8E592}"/>
              </a:ext>
            </a:extLst>
          </p:cNvPr>
          <p:cNvSpPr>
            <a:spLocks noGrp="1"/>
          </p:cNvSpPr>
          <p:nvPr>
            <p:ph type="title"/>
          </p:nvPr>
        </p:nvSpPr>
        <p:spPr/>
        <p:txBody>
          <a:bodyPr>
            <a:normAutofit/>
          </a:bodyPr>
          <a:lstStyle/>
          <a:p>
            <a:pPr algn="ctr"/>
            <a:r>
              <a:rPr lang="en-US" sz="3600" dirty="0"/>
              <a:t>Colors and mixture with white, grey and black</a:t>
            </a:r>
            <a:br>
              <a:rPr lang="en-US" sz="2000" dirty="0"/>
            </a:br>
            <a:r>
              <a:rPr lang="en-US" sz="2000" dirty="0"/>
              <a:t>https://www.color-meanings.com/monochromatic-color-schemes</a:t>
            </a:r>
          </a:p>
        </p:txBody>
      </p:sp>
      <p:pic>
        <p:nvPicPr>
          <p:cNvPr id="7" name="Content Placeholder 6">
            <a:extLst>
              <a:ext uri="{FF2B5EF4-FFF2-40B4-BE49-F238E27FC236}">
                <a16:creationId xmlns:a16="http://schemas.microsoft.com/office/drawing/2014/main" id="{C4DEE1A2-9D0D-4A03-8A0E-CCF853345605}"/>
              </a:ext>
            </a:extLst>
          </p:cNvPr>
          <p:cNvPicPr>
            <a:picLocks noGrp="1" noChangeAspect="1"/>
          </p:cNvPicPr>
          <p:nvPr>
            <p:ph sz="half" idx="1"/>
          </p:nvPr>
        </p:nvPicPr>
        <p:blipFill>
          <a:blip r:embed="rId2"/>
          <a:stretch>
            <a:fillRect/>
          </a:stretch>
        </p:blipFill>
        <p:spPr>
          <a:xfrm>
            <a:off x="914401" y="1579799"/>
            <a:ext cx="5181599" cy="4959113"/>
          </a:xfrm>
        </p:spPr>
      </p:pic>
      <p:sp>
        <p:nvSpPr>
          <p:cNvPr id="4" name="Content Placeholder 3">
            <a:extLst>
              <a:ext uri="{FF2B5EF4-FFF2-40B4-BE49-F238E27FC236}">
                <a16:creationId xmlns:a16="http://schemas.microsoft.com/office/drawing/2014/main" id="{44B78BA1-834B-4671-BDF0-7A06FA7F0758}"/>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05FC7F1D-9C90-4E89-B3B9-0C1C1444EB8F}"/>
              </a:ext>
            </a:extLst>
          </p:cNvPr>
          <p:cNvSpPr>
            <a:spLocks noGrp="1"/>
          </p:cNvSpPr>
          <p:nvPr>
            <p:ph type="sldNum" sz="quarter" idx="12"/>
          </p:nvPr>
        </p:nvSpPr>
        <p:spPr/>
        <p:txBody>
          <a:bodyPr/>
          <a:lstStyle/>
          <a:p>
            <a:fld id="{73AF7E2D-C30E-4FA6-BF07-EF4711BED16C}" type="slidenum">
              <a:rPr lang="en-US" smtClean="0"/>
              <a:t>39</a:t>
            </a:fld>
            <a:endParaRPr lang="en-US" dirty="0"/>
          </a:p>
        </p:txBody>
      </p:sp>
    </p:spTree>
    <p:extLst>
      <p:ext uri="{BB962C8B-B14F-4D97-AF65-F5344CB8AC3E}">
        <p14:creationId xmlns:p14="http://schemas.microsoft.com/office/powerpoint/2010/main" val="400464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8E64F7-3AB1-4B19-B9B1-2A5D14F6987D}"/>
              </a:ext>
            </a:extLst>
          </p:cNvPr>
          <p:cNvSpPr>
            <a:spLocks noGrp="1"/>
          </p:cNvSpPr>
          <p:nvPr>
            <p:ph type="title"/>
          </p:nvPr>
        </p:nvSpPr>
        <p:spPr>
          <a:xfrm>
            <a:off x="1008184" y="174032"/>
            <a:ext cx="10175631" cy="1111843"/>
          </a:xfrm>
        </p:spPr>
        <p:txBody>
          <a:bodyPr anchor="ctr">
            <a:normAutofit/>
          </a:bodyPr>
          <a:lstStyle/>
          <a:p>
            <a:pPr algn="ctr"/>
            <a:r>
              <a:rPr lang="en-US" sz="4000" dirty="0"/>
              <a:t>Light Spectrum</a:t>
            </a:r>
          </a:p>
        </p:txBody>
      </p:sp>
      <p:sp>
        <p:nvSpPr>
          <p:cNvPr id="9" name="Content Placeholder 8">
            <a:extLst>
              <a:ext uri="{FF2B5EF4-FFF2-40B4-BE49-F238E27FC236}">
                <a16:creationId xmlns:a16="http://schemas.microsoft.com/office/drawing/2014/main" id="{56BD2016-320A-4ABE-A887-A6FD5EC26DBA}"/>
              </a:ext>
            </a:extLst>
          </p:cNvPr>
          <p:cNvSpPr>
            <a:spLocks noGrp="1"/>
          </p:cNvSpPr>
          <p:nvPr>
            <p:ph idx="1"/>
          </p:nvPr>
        </p:nvSpPr>
        <p:spPr>
          <a:xfrm>
            <a:off x="1008183" y="1022400"/>
            <a:ext cx="10175631" cy="1205411"/>
          </a:xfrm>
        </p:spPr>
        <p:txBody>
          <a:bodyPr anchor="ctr">
            <a:normAutofit/>
          </a:bodyPr>
          <a:lstStyle/>
          <a:p>
            <a:pPr algn="ctr"/>
            <a:r>
              <a:rPr lang="en-US" sz="2400" dirty="0"/>
              <a:t>Narrow range of visible light</a:t>
            </a:r>
          </a:p>
          <a:p>
            <a:pPr algn="ctr"/>
            <a:r>
              <a:rPr lang="en-US" sz="2400" dirty="0"/>
              <a:t>But still marvelous </a:t>
            </a:r>
          </a:p>
        </p:txBody>
      </p:sp>
      <p:pic>
        <p:nvPicPr>
          <p:cNvPr id="5" name="Content Placeholder 4" descr="Chart&#10;&#10;Description automatically generated with medium confidence">
            <a:extLst>
              <a:ext uri="{FF2B5EF4-FFF2-40B4-BE49-F238E27FC236}">
                <a16:creationId xmlns:a16="http://schemas.microsoft.com/office/drawing/2014/main" id="{03B8F1FA-1434-45A3-9C16-767FB40BC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817" y="2405149"/>
            <a:ext cx="8166268" cy="3899393"/>
          </a:xfrm>
          <a:prstGeom prst="rect">
            <a:avLst/>
          </a:prstGeom>
        </p:spPr>
      </p:pic>
      <p:sp>
        <p:nvSpPr>
          <p:cNvPr id="6" name="Slide Number Placeholder 5">
            <a:extLst>
              <a:ext uri="{FF2B5EF4-FFF2-40B4-BE49-F238E27FC236}">
                <a16:creationId xmlns:a16="http://schemas.microsoft.com/office/drawing/2014/main" id="{59C5F148-DB95-426E-97F6-1B35DBADE6D2}"/>
              </a:ext>
            </a:extLst>
          </p:cNvPr>
          <p:cNvSpPr>
            <a:spLocks noGrp="1"/>
          </p:cNvSpPr>
          <p:nvPr>
            <p:ph type="sldNum" sz="quarter" idx="12"/>
          </p:nvPr>
        </p:nvSpPr>
        <p:spPr/>
        <p:txBody>
          <a:bodyPr/>
          <a:lstStyle/>
          <a:p>
            <a:fld id="{73AF7E2D-C30E-4FA6-BF07-EF4711BED16C}" type="slidenum">
              <a:rPr lang="en-US" smtClean="0"/>
              <a:t>4</a:t>
            </a:fld>
            <a:endParaRPr lang="en-US" dirty="0"/>
          </a:p>
        </p:txBody>
      </p:sp>
    </p:spTree>
    <p:extLst>
      <p:ext uri="{BB962C8B-B14F-4D97-AF65-F5344CB8AC3E}">
        <p14:creationId xmlns:p14="http://schemas.microsoft.com/office/powerpoint/2010/main" val="3054770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B497-788A-41EB-835E-BCA92C3A1A48}"/>
              </a:ext>
            </a:extLst>
          </p:cNvPr>
          <p:cNvSpPr>
            <a:spLocks noGrp="1"/>
          </p:cNvSpPr>
          <p:nvPr>
            <p:ph type="title"/>
          </p:nvPr>
        </p:nvSpPr>
        <p:spPr/>
        <p:txBody>
          <a:bodyPr/>
          <a:lstStyle/>
          <a:p>
            <a:r>
              <a:rPr lang="en-US" dirty="0"/>
              <a:t>Simple Color and Monochromatic Paintings</a:t>
            </a:r>
          </a:p>
        </p:txBody>
      </p:sp>
      <p:pic>
        <p:nvPicPr>
          <p:cNvPr id="7" name="Content Placeholder 6" descr="A person holding an umbrella&#10;&#10;Description automatically generated with low confidence">
            <a:extLst>
              <a:ext uri="{FF2B5EF4-FFF2-40B4-BE49-F238E27FC236}">
                <a16:creationId xmlns:a16="http://schemas.microsoft.com/office/drawing/2014/main" id="{DC58DBB6-DCE0-40BF-94E8-9650B99DB6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3888" y="1478226"/>
            <a:ext cx="3509711" cy="4698737"/>
          </a:xfrm>
        </p:spPr>
      </p:pic>
      <p:sp>
        <p:nvSpPr>
          <p:cNvPr id="5" name="Slide Number Placeholder 4">
            <a:extLst>
              <a:ext uri="{FF2B5EF4-FFF2-40B4-BE49-F238E27FC236}">
                <a16:creationId xmlns:a16="http://schemas.microsoft.com/office/drawing/2014/main" id="{F155D240-1665-448A-86B8-440F6DE15CC1}"/>
              </a:ext>
            </a:extLst>
          </p:cNvPr>
          <p:cNvSpPr>
            <a:spLocks noGrp="1"/>
          </p:cNvSpPr>
          <p:nvPr>
            <p:ph type="sldNum" sz="quarter" idx="12"/>
          </p:nvPr>
        </p:nvSpPr>
        <p:spPr/>
        <p:txBody>
          <a:bodyPr/>
          <a:lstStyle/>
          <a:p>
            <a:fld id="{73AF7E2D-C30E-4FA6-BF07-EF4711BED16C}" type="slidenum">
              <a:rPr lang="en-US" smtClean="0"/>
              <a:t>40</a:t>
            </a:fld>
            <a:endParaRPr lang="en-US" dirty="0"/>
          </a:p>
        </p:txBody>
      </p:sp>
      <p:sp>
        <p:nvSpPr>
          <p:cNvPr id="8" name="TextBox 7">
            <a:extLst>
              <a:ext uri="{FF2B5EF4-FFF2-40B4-BE49-F238E27FC236}">
                <a16:creationId xmlns:a16="http://schemas.microsoft.com/office/drawing/2014/main" id="{E55C0733-EF73-4B97-97F3-0D88FE053741}"/>
              </a:ext>
            </a:extLst>
          </p:cNvPr>
          <p:cNvSpPr txBox="1"/>
          <p:nvPr/>
        </p:nvSpPr>
        <p:spPr>
          <a:xfrm>
            <a:off x="1519200" y="6278400"/>
            <a:ext cx="4183200" cy="369332"/>
          </a:xfrm>
          <a:prstGeom prst="rect">
            <a:avLst/>
          </a:prstGeom>
          <a:noFill/>
        </p:spPr>
        <p:txBody>
          <a:bodyPr wrap="square" rtlCol="0">
            <a:spAutoFit/>
          </a:bodyPr>
          <a:lstStyle/>
          <a:p>
            <a:r>
              <a:rPr lang="en-US" dirty="0"/>
              <a:t>Monet – Madame Monet and her son</a:t>
            </a:r>
          </a:p>
        </p:txBody>
      </p:sp>
      <p:pic>
        <p:nvPicPr>
          <p:cNvPr id="14" name="Content Placeholder 13" descr="A drawing of a bird&#10;&#10;Description automatically generated with medium confidence">
            <a:extLst>
              <a:ext uri="{FF2B5EF4-FFF2-40B4-BE49-F238E27FC236}">
                <a16:creationId xmlns:a16="http://schemas.microsoft.com/office/drawing/2014/main" id="{B9568705-8DCA-41C8-BAFE-3AACE4ED9B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87331" y="1825625"/>
            <a:ext cx="4351338" cy="4351338"/>
          </a:xfrm>
        </p:spPr>
      </p:pic>
    </p:spTree>
    <p:extLst>
      <p:ext uri="{BB962C8B-B14F-4D97-AF65-F5344CB8AC3E}">
        <p14:creationId xmlns:p14="http://schemas.microsoft.com/office/powerpoint/2010/main" val="1344581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6A6CA-0D3E-4D85-818F-2D5CE5D2F7B7}"/>
              </a:ext>
            </a:extLst>
          </p:cNvPr>
          <p:cNvSpPr>
            <a:spLocks noGrp="1"/>
          </p:cNvSpPr>
          <p:nvPr>
            <p:ph type="title"/>
          </p:nvPr>
        </p:nvSpPr>
        <p:spPr>
          <a:xfrm>
            <a:off x="727200" y="640080"/>
            <a:ext cx="6984000" cy="767979"/>
          </a:xfrm>
        </p:spPr>
        <p:txBody>
          <a:bodyPr vert="horz" lIns="91440" tIns="45720" rIns="91440" bIns="45720" rtlCol="0" anchor="b">
            <a:normAutofit fontScale="90000"/>
          </a:bodyPr>
          <a:lstStyle/>
          <a:p>
            <a:r>
              <a:rPr lang="en-US" sz="5000" kern="1200" dirty="0">
                <a:solidFill>
                  <a:schemeClr val="tx1"/>
                </a:solidFill>
                <a:latin typeface="+mj-lt"/>
                <a:ea typeface="+mj-ea"/>
                <a:cs typeface="+mj-cs"/>
              </a:rPr>
              <a:t>Review and Summary</a:t>
            </a:r>
          </a:p>
        </p:txBody>
      </p:sp>
      <p:sp>
        <p:nvSpPr>
          <p:cNvPr id="30"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Chart, radar chart&#10;&#10;Description automatically generated">
            <a:extLst>
              <a:ext uri="{FF2B5EF4-FFF2-40B4-BE49-F238E27FC236}">
                <a16:creationId xmlns:a16="http://schemas.microsoft.com/office/drawing/2014/main" id="{09D30A12-5556-42C4-99FC-D4504A04095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831141"/>
            <a:ext cx="5458968" cy="5195718"/>
          </a:xfrm>
          <a:prstGeom prst="rect">
            <a:avLst/>
          </a:prstGeom>
        </p:spPr>
      </p:pic>
      <p:sp>
        <p:nvSpPr>
          <p:cNvPr id="5" name="Slide Number Placeholder 4">
            <a:extLst>
              <a:ext uri="{FF2B5EF4-FFF2-40B4-BE49-F238E27FC236}">
                <a16:creationId xmlns:a16="http://schemas.microsoft.com/office/drawing/2014/main" id="{68DA0E12-CCEA-4FCA-BFCA-7D32301F9F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3AF7E2D-C30E-4FA6-BF07-EF4711BED16C}" type="slidenum">
              <a:rPr lang="en-US"/>
              <a:pPr>
                <a:spcAft>
                  <a:spcPts val="600"/>
                </a:spcAft>
              </a:pPr>
              <a:t>41</a:t>
            </a:fld>
            <a:endParaRPr lang="en-US" dirty="0"/>
          </a:p>
        </p:txBody>
      </p:sp>
      <p:sp>
        <p:nvSpPr>
          <p:cNvPr id="6" name="Content Placeholder 5">
            <a:extLst>
              <a:ext uri="{FF2B5EF4-FFF2-40B4-BE49-F238E27FC236}">
                <a16:creationId xmlns:a16="http://schemas.microsoft.com/office/drawing/2014/main" id="{6A645D0E-882A-4CC2-ACA4-2ED048CAC409}"/>
              </a:ext>
            </a:extLst>
          </p:cNvPr>
          <p:cNvSpPr>
            <a:spLocks noGrp="1"/>
          </p:cNvSpPr>
          <p:nvPr>
            <p:ph sz="half" idx="1"/>
          </p:nvPr>
        </p:nvSpPr>
        <p:spPr>
          <a:xfrm>
            <a:off x="427800" y="1859526"/>
            <a:ext cx="5785800" cy="4620474"/>
          </a:xfrm>
          <a:solidFill>
            <a:schemeClr val="accent3">
              <a:lumMod val="20000"/>
              <a:lumOff val="80000"/>
            </a:schemeClr>
          </a:solidFill>
        </p:spPr>
        <p:txBody>
          <a:bodyPr vert="horz" lIns="91440" tIns="45720" rIns="91440" bIns="45720" rtlCol="0" anchor="t">
            <a:normAutofit/>
          </a:bodyPr>
          <a:lstStyle/>
          <a:p>
            <a:pPr marL="342900" marR="0" lvl="0">
              <a:spcBef>
                <a:spcPts val="0"/>
              </a:spcBef>
              <a:spcAft>
                <a:spcPts val="0"/>
              </a:spcAft>
            </a:pPr>
            <a:r>
              <a:rPr lang="en-US" sz="2400" dirty="0">
                <a:effectLst/>
              </a:rPr>
              <a:t>Use of color wheel- technique for color mixing (repeatably)</a:t>
            </a:r>
          </a:p>
          <a:p>
            <a:pPr marL="342900" marR="0" lvl="0">
              <a:spcBef>
                <a:spcPts val="0"/>
              </a:spcBef>
              <a:spcAft>
                <a:spcPts val="0"/>
              </a:spcAft>
            </a:pPr>
            <a:r>
              <a:rPr lang="en-US" sz="2400" dirty="0">
                <a:effectLst/>
              </a:rPr>
              <a:t>Use of complementary color to strengthen or modulate surrounding color</a:t>
            </a:r>
          </a:p>
          <a:p>
            <a:pPr marL="342900" marR="0" lvl="0">
              <a:spcBef>
                <a:spcPts val="0"/>
              </a:spcBef>
              <a:spcAft>
                <a:spcPts val="0"/>
              </a:spcAft>
            </a:pPr>
            <a:r>
              <a:rPr lang="en-US" sz="2400" dirty="0">
                <a:effectLst/>
              </a:rPr>
              <a:t>Letting the eye do some of the mixing</a:t>
            </a:r>
          </a:p>
          <a:p>
            <a:pPr marL="342900" marR="0" lvl="0">
              <a:spcBef>
                <a:spcPts val="0"/>
              </a:spcBef>
              <a:spcAft>
                <a:spcPts val="0"/>
              </a:spcAft>
            </a:pPr>
            <a:r>
              <a:rPr lang="en-US" sz="2400" dirty="0">
                <a:effectLst/>
              </a:rPr>
              <a:t>Layer of colors – let the paper provide some of the light</a:t>
            </a:r>
          </a:p>
          <a:p>
            <a:pPr marL="342900" marR="0" lvl="0">
              <a:spcBef>
                <a:spcPts val="0"/>
              </a:spcBef>
              <a:spcAft>
                <a:spcPts val="0"/>
              </a:spcAft>
            </a:pPr>
            <a:r>
              <a:rPr lang="en-US" sz="2400" dirty="0">
                <a:effectLst/>
              </a:rPr>
              <a:t>Some physiology – how light and color are mixed</a:t>
            </a:r>
          </a:p>
          <a:p>
            <a:pPr marL="342900" marR="0" lvl="0">
              <a:spcBef>
                <a:spcPts val="0"/>
              </a:spcBef>
              <a:spcAft>
                <a:spcPts val="0"/>
              </a:spcAft>
            </a:pPr>
            <a:r>
              <a:rPr lang="en-US" sz="2400" dirty="0">
                <a:effectLst/>
              </a:rPr>
              <a:t>Analyzing other’s paintings and color schemes.</a:t>
            </a:r>
          </a:p>
          <a:p>
            <a:pPr marL="0" marR="0">
              <a:spcBef>
                <a:spcPts val="0"/>
              </a:spcBef>
              <a:spcAft>
                <a:spcPts val="0"/>
              </a:spcAft>
            </a:pPr>
            <a:r>
              <a:rPr lang="en-US" sz="2400" dirty="0">
                <a:effectLst/>
              </a:rPr>
              <a:t> Other side of the color wheel – grey scales, hue, value and intensity</a:t>
            </a:r>
          </a:p>
          <a:p>
            <a:pPr marL="0" marR="0" indent="0">
              <a:spcBef>
                <a:spcPts val="0"/>
              </a:spcBef>
              <a:spcAft>
                <a:spcPts val="0"/>
              </a:spcAft>
              <a:buNone/>
            </a:pPr>
            <a:endParaRPr lang="en-US" sz="2400" dirty="0">
              <a:effectLst/>
            </a:endParaRPr>
          </a:p>
          <a:p>
            <a:endParaRPr lang="en-US" sz="1700" dirty="0"/>
          </a:p>
        </p:txBody>
      </p:sp>
    </p:spTree>
    <p:extLst>
      <p:ext uri="{BB962C8B-B14F-4D97-AF65-F5344CB8AC3E}">
        <p14:creationId xmlns:p14="http://schemas.microsoft.com/office/powerpoint/2010/main" val="3725473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80D8C-4695-400D-BF82-D03383F0848E}"/>
              </a:ext>
            </a:extLst>
          </p:cNvPr>
          <p:cNvSpPr>
            <a:spLocks noGrp="1"/>
          </p:cNvSpPr>
          <p:nvPr>
            <p:ph type="title"/>
          </p:nvPr>
        </p:nvSpPr>
        <p:spPr/>
        <p:txBody>
          <a:bodyPr/>
          <a:lstStyle/>
          <a:p>
            <a:pPr algn="ctr"/>
            <a:r>
              <a:rPr lang="en-US" dirty="0"/>
              <a:t>Back-up slides</a:t>
            </a:r>
          </a:p>
        </p:txBody>
      </p:sp>
      <p:sp>
        <p:nvSpPr>
          <p:cNvPr id="3" name="Content Placeholder 2">
            <a:extLst>
              <a:ext uri="{FF2B5EF4-FFF2-40B4-BE49-F238E27FC236}">
                <a16:creationId xmlns:a16="http://schemas.microsoft.com/office/drawing/2014/main" id="{6F46357D-182C-4486-8007-3551CE4DFDE0}"/>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7D017B54-65AC-4CC4-878D-877EBA0F2647}"/>
              </a:ext>
            </a:extLst>
          </p:cNvPr>
          <p:cNvSpPr>
            <a:spLocks noGrp="1"/>
          </p:cNvSpPr>
          <p:nvPr>
            <p:ph sz="half" idx="2"/>
          </p:nvPr>
        </p:nvSpPr>
        <p:spPr/>
        <p:txBody>
          <a:bodyPr/>
          <a:lstStyle/>
          <a:p>
            <a:endParaRPr lang="en-US" dirty="0"/>
          </a:p>
        </p:txBody>
      </p:sp>
      <p:sp>
        <p:nvSpPr>
          <p:cNvPr id="5" name="Slide Number Placeholder 4">
            <a:extLst>
              <a:ext uri="{FF2B5EF4-FFF2-40B4-BE49-F238E27FC236}">
                <a16:creationId xmlns:a16="http://schemas.microsoft.com/office/drawing/2014/main" id="{B3BDB953-5E25-4C7E-B035-19FC4BEE609D}"/>
              </a:ext>
            </a:extLst>
          </p:cNvPr>
          <p:cNvSpPr>
            <a:spLocks noGrp="1"/>
          </p:cNvSpPr>
          <p:nvPr>
            <p:ph type="sldNum" sz="quarter" idx="12"/>
          </p:nvPr>
        </p:nvSpPr>
        <p:spPr/>
        <p:txBody>
          <a:bodyPr/>
          <a:lstStyle/>
          <a:p>
            <a:fld id="{73AF7E2D-C30E-4FA6-BF07-EF4711BED16C}" type="slidenum">
              <a:rPr lang="en-US" smtClean="0"/>
              <a:t>42</a:t>
            </a:fld>
            <a:endParaRPr lang="en-US" dirty="0"/>
          </a:p>
        </p:txBody>
      </p:sp>
    </p:spTree>
    <p:extLst>
      <p:ext uri="{BB962C8B-B14F-4D97-AF65-F5344CB8AC3E}">
        <p14:creationId xmlns:p14="http://schemas.microsoft.com/office/powerpoint/2010/main" val="3444373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color wheel">
            <a:extLst>
              <a:ext uri="{FF2B5EF4-FFF2-40B4-BE49-F238E27FC236}">
                <a16:creationId xmlns:a16="http://schemas.microsoft.com/office/drawing/2014/main" id="{2E413AA7-D223-4E5D-AC77-0C5BA69DC90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492375" y="0"/>
            <a:ext cx="7205663" cy="6858000"/>
          </a:xfrm>
          <a:prstGeom prst="rect">
            <a:avLst/>
          </a:prstGeom>
        </p:spPr>
      </p:pic>
    </p:spTree>
    <p:extLst>
      <p:ext uri="{BB962C8B-B14F-4D97-AF65-F5344CB8AC3E}">
        <p14:creationId xmlns:p14="http://schemas.microsoft.com/office/powerpoint/2010/main" val="14395605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9D5953-3E76-403F-AF59-200BB9D9A5FD}"/>
              </a:ext>
            </a:extLst>
          </p:cNvPr>
          <p:cNvSpPr>
            <a:spLocks noGrp="1"/>
          </p:cNvSpPr>
          <p:nvPr>
            <p:ph type="title"/>
          </p:nvPr>
        </p:nvSpPr>
        <p:spPr/>
        <p:txBody>
          <a:bodyPr>
            <a:normAutofit/>
          </a:bodyPr>
          <a:lstStyle/>
          <a:p>
            <a:pPr algn="ctr"/>
            <a:r>
              <a:rPr lang="en-US" dirty="0"/>
              <a:t>Warm versus Cool Colors</a:t>
            </a:r>
            <a:br>
              <a:rPr lang="en-US" dirty="0"/>
            </a:br>
            <a:r>
              <a:rPr lang="en-US" sz="2700" dirty="0"/>
              <a:t>https://blog.thepapermillstore.com/color-theory-warm-cool-colors/</a:t>
            </a:r>
            <a:endParaRPr lang="en-US" dirty="0"/>
          </a:p>
        </p:txBody>
      </p:sp>
      <p:pic>
        <p:nvPicPr>
          <p:cNvPr id="6" name="Content Placeholder 5">
            <a:extLst>
              <a:ext uri="{FF2B5EF4-FFF2-40B4-BE49-F238E27FC236}">
                <a16:creationId xmlns:a16="http://schemas.microsoft.com/office/drawing/2014/main" id="{E844685D-B449-4B4E-8595-F99A2FC97912}"/>
              </a:ext>
            </a:extLst>
          </p:cNvPr>
          <p:cNvPicPr>
            <a:picLocks noGrp="1" noChangeAspect="1"/>
          </p:cNvPicPr>
          <p:nvPr>
            <p:ph idx="1"/>
          </p:nvPr>
        </p:nvPicPr>
        <p:blipFill>
          <a:blip r:embed="rId2"/>
          <a:stretch>
            <a:fillRect/>
          </a:stretch>
        </p:blipFill>
        <p:spPr>
          <a:xfrm>
            <a:off x="363590" y="1522911"/>
            <a:ext cx="5960778" cy="3124471"/>
          </a:xfrm>
        </p:spPr>
      </p:pic>
      <p:sp>
        <p:nvSpPr>
          <p:cNvPr id="2" name="Slide Number Placeholder 1">
            <a:extLst>
              <a:ext uri="{FF2B5EF4-FFF2-40B4-BE49-F238E27FC236}">
                <a16:creationId xmlns:a16="http://schemas.microsoft.com/office/drawing/2014/main" id="{B09F4662-9A4B-47A0-8C24-FDDBA3B8F13C}"/>
              </a:ext>
            </a:extLst>
          </p:cNvPr>
          <p:cNvSpPr>
            <a:spLocks noGrp="1"/>
          </p:cNvSpPr>
          <p:nvPr>
            <p:ph type="sldNum" sz="quarter" idx="12"/>
          </p:nvPr>
        </p:nvSpPr>
        <p:spPr/>
        <p:txBody>
          <a:bodyPr/>
          <a:lstStyle/>
          <a:p>
            <a:fld id="{73AF7E2D-C30E-4FA6-BF07-EF4711BED16C}" type="slidenum">
              <a:rPr lang="en-US" smtClean="0"/>
              <a:t>44</a:t>
            </a:fld>
            <a:endParaRPr lang="en-US" dirty="0"/>
          </a:p>
        </p:txBody>
      </p:sp>
      <p:pic>
        <p:nvPicPr>
          <p:cNvPr id="8" name="Picture 7">
            <a:extLst>
              <a:ext uri="{FF2B5EF4-FFF2-40B4-BE49-F238E27FC236}">
                <a16:creationId xmlns:a16="http://schemas.microsoft.com/office/drawing/2014/main" id="{DD32B0EC-DBA6-4716-A743-9F095F95FEE4}"/>
              </a:ext>
            </a:extLst>
          </p:cNvPr>
          <p:cNvPicPr>
            <a:picLocks noChangeAspect="1"/>
          </p:cNvPicPr>
          <p:nvPr/>
        </p:nvPicPr>
        <p:blipFill>
          <a:blip r:embed="rId3"/>
          <a:stretch>
            <a:fillRect/>
          </a:stretch>
        </p:blipFill>
        <p:spPr>
          <a:xfrm>
            <a:off x="5776499" y="1522911"/>
            <a:ext cx="6229133" cy="2956694"/>
          </a:xfrm>
          <a:prstGeom prst="rect">
            <a:avLst/>
          </a:prstGeom>
        </p:spPr>
      </p:pic>
      <p:pic>
        <p:nvPicPr>
          <p:cNvPr id="12" name="Picture 11">
            <a:extLst>
              <a:ext uri="{FF2B5EF4-FFF2-40B4-BE49-F238E27FC236}">
                <a16:creationId xmlns:a16="http://schemas.microsoft.com/office/drawing/2014/main" id="{0D118272-9F70-4667-B195-28ECC3E575D7}"/>
              </a:ext>
            </a:extLst>
          </p:cNvPr>
          <p:cNvPicPr>
            <a:picLocks noChangeAspect="1"/>
          </p:cNvPicPr>
          <p:nvPr/>
        </p:nvPicPr>
        <p:blipFill>
          <a:blip r:embed="rId4"/>
          <a:stretch>
            <a:fillRect/>
          </a:stretch>
        </p:blipFill>
        <p:spPr>
          <a:xfrm>
            <a:off x="949558" y="4713431"/>
            <a:ext cx="10959413" cy="2008044"/>
          </a:xfrm>
          <a:prstGeom prst="rect">
            <a:avLst/>
          </a:prstGeom>
        </p:spPr>
      </p:pic>
    </p:spTree>
    <p:extLst>
      <p:ext uri="{BB962C8B-B14F-4D97-AF65-F5344CB8AC3E}">
        <p14:creationId xmlns:p14="http://schemas.microsoft.com/office/powerpoint/2010/main" val="2782362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9A80A-71C4-4A64-B84C-9EBE720FFCA4}"/>
              </a:ext>
            </a:extLst>
          </p:cNvPr>
          <p:cNvSpPr>
            <a:spLocks noGrp="1"/>
          </p:cNvSpPr>
          <p:nvPr>
            <p:ph type="title"/>
          </p:nvPr>
        </p:nvSpPr>
        <p:spPr/>
        <p:txBody>
          <a:bodyPr/>
          <a:lstStyle/>
          <a:p>
            <a:r>
              <a:rPr lang="en-US" dirty="0"/>
              <a:t>Color wheel incorporates some key colors into a simplified scheme for mixing and matching</a:t>
            </a:r>
          </a:p>
        </p:txBody>
      </p:sp>
      <p:sp>
        <p:nvSpPr>
          <p:cNvPr id="3" name="Content Placeholder 2">
            <a:extLst>
              <a:ext uri="{FF2B5EF4-FFF2-40B4-BE49-F238E27FC236}">
                <a16:creationId xmlns:a16="http://schemas.microsoft.com/office/drawing/2014/main" id="{5457CF4A-7A43-45AA-B553-7E8B6958F8C6}"/>
              </a:ext>
            </a:extLst>
          </p:cNvPr>
          <p:cNvSpPr>
            <a:spLocks noGrp="1"/>
          </p:cNvSpPr>
          <p:nvPr>
            <p:ph sz="half" idx="1"/>
          </p:nvPr>
        </p:nvSpPr>
        <p:spPr/>
        <p:txBody>
          <a:bodyPr/>
          <a:lstStyle/>
          <a:p>
            <a:pPr marL="0" indent="0">
              <a:buNone/>
            </a:pPr>
            <a:r>
              <a:rPr lang="en-US" dirty="0"/>
              <a:t> What are primary colors – of reflected light from colored (and paints)</a:t>
            </a:r>
          </a:p>
          <a:p>
            <a:r>
              <a:rPr lang="en-US" dirty="0"/>
              <a:t>Using the color wheel to predict color mixing outcome.</a:t>
            </a:r>
          </a:p>
          <a:p>
            <a:r>
              <a:rPr lang="en-US" dirty="0"/>
              <a:t>Limitations -using light reflected from the paint pigment and underlying paper </a:t>
            </a:r>
          </a:p>
          <a:p>
            <a:endParaRPr lang="en-US" dirty="0"/>
          </a:p>
        </p:txBody>
      </p:sp>
      <p:pic>
        <p:nvPicPr>
          <p:cNvPr id="7" name="Content Placeholder 6" descr="Chart, sunburst chart&#10;&#10;Description automatically generated">
            <a:extLst>
              <a:ext uri="{FF2B5EF4-FFF2-40B4-BE49-F238E27FC236}">
                <a16:creationId xmlns:a16="http://schemas.microsoft.com/office/drawing/2014/main" id="{0DDF9E59-E34F-43DE-8659-A43FD8C0B97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42529"/>
            <a:ext cx="5181600" cy="3917529"/>
          </a:xfrm>
        </p:spPr>
      </p:pic>
      <p:sp>
        <p:nvSpPr>
          <p:cNvPr id="8" name="Slide Number Placeholder 7">
            <a:extLst>
              <a:ext uri="{FF2B5EF4-FFF2-40B4-BE49-F238E27FC236}">
                <a16:creationId xmlns:a16="http://schemas.microsoft.com/office/drawing/2014/main" id="{AFC9D9C9-7B35-4CE5-8849-3F537E494FA8}"/>
              </a:ext>
            </a:extLst>
          </p:cNvPr>
          <p:cNvSpPr>
            <a:spLocks noGrp="1"/>
          </p:cNvSpPr>
          <p:nvPr>
            <p:ph type="sldNum" sz="quarter" idx="12"/>
          </p:nvPr>
        </p:nvSpPr>
        <p:spPr/>
        <p:txBody>
          <a:bodyPr/>
          <a:lstStyle/>
          <a:p>
            <a:fld id="{73AF7E2D-C30E-4FA6-BF07-EF4711BED16C}" type="slidenum">
              <a:rPr lang="en-US" smtClean="0"/>
              <a:t>5</a:t>
            </a:fld>
            <a:endParaRPr lang="en-US" dirty="0"/>
          </a:p>
        </p:txBody>
      </p:sp>
    </p:spTree>
    <p:extLst>
      <p:ext uri="{BB962C8B-B14F-4D97-AF65-F5344CB8AC3E}">
        <p14:creationId xmlns:p14="http://schemas.microsoft.com/office/powerpoint/2010/main" val="376429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9D41-45CC-43AE-98DC-84ACCCFEE6E0}"/>
              </a:ext>
            </a:extLst>
          </p:cNvPr>
          <p:cNvSpPr>
            <a:spLocks noGrp="1"/>
          </p:cNvSpPr>
          <p:nvPr>
            <p:ph type="title"/>
          </p:nvPr>
        </p:nvSpPr>
        <p:spPr/>
        <p:txBody>
          <a:bodyPr/>
          <a:lstStyle/>
          <a:p>
            <a:pPr algn="ctr"/>
            <a:r>
              <a:rPr lang="en-US" dirty="0"/>
              <a:t>Primary colors used to make a triangle</a:t>
            </a:r>
            <a:br>
              <a:rPr lang="en-US" dirty="0"/>
            </a:br>
            <a:r>
              <a:rPr lang="en-US" dirty="0"/>
              <a:t>Not a perfect solution- but workable</a:t>
            </a:r>
          </a:p>
        </p:txBody>
      </p:sp>
      <p:sp>
        <p:nvSpPr>
          <p:cNvPr id="3" name="Content Placeholder 2">
            <a:extLst>
              <a:ext uri="{FF2B5EF4-FFF2-40B4-BE49-F238E27FC236}">
                <a16:creationId xmlns:a16="http://schemas.microsoft.com/office/drawing/2014/main" id="{2A44F6C7-CF58-4CCC-83E9-4290F5E4CA83}"/>
              </a:ext>
            </a:extLst>
          </p:cNvPr>
          <p:cNvSpPr>
            <a:spLocks noGrp="1"/>
          </p:cNvSpPr>
          <p:nvPr>
            <p:ph sz="half" idx="1"/>
          </p:nvPr>
        </p:nvSpPr>
        <p:spPr/>
        <p:txBody>
          <a:bodyPr/>
          <a:lstStyle/>
          <a:p>
            <a:r>
              <a:rPr lang="en-US" dirty="0"/>
              <a:t>Primary color used to mix other colors. </a:t>
            </a:r>
          </a:p>
          <a:p>
            <a:r>
              <a:rPr lang="en-US" dirty="0"/>
              <a:t>These aren’t the only colors, but seem to work best and most consistently</a:t>
            </a:r>
          </a:p>
        </p:txBody>
      </p:sp>
      <p:pic>
        <p:nvPicPr>
          <p:cNvPr id="7" name="Content Placeholder 6" descr="Chart, pie chart&#10;&#10;Description automatically generated">
            <a:extLst>
              <a:ext uri="{FF2B5EF4-FFF2-40B4-BE49-F238E27FC236}">
                <a16:creationId xmlns:a16="http://schemas.microsoft.com/office/drawing/2014/main" id="{79150073-2901-4E7E-AA74-124A2DD73C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87331" y="1825625"/>
            <a:ext cx="4351338" cy="4351338"/>
          </a:xfrm>
        </p:spPr>
      </p:pic>
      <p:sp>
        <p:nvSpPr>
          <p:cNvPr id="5" name="Slide Number Placeholder 4">
            <a:extLst>
              <a:ext uri="{FF2B5EF4-FFF2-40B4-BE49-F238E27FC236}">
                <a16:creationId xmlns:a16="http://schemas.microsoft.com/office/drawing/2014/main" id="{6DAE81A5-995E-4C64-BB5F-568A33E3402A}"/>
              </a:ext>
            </a:extLst>
          </p:cNvPr>
          <p:cNvSpPr>
            <a:spLocks noGrp="1"/>
          </p:cNvSpPr>
          <p:nvPr>
            <p:ph type="sldNum" sz="quarter" idx="12"/>
          </p:nvPr>
        </p:nvSpPr>
        <p:spPr/>
        <p:txBody>
          <a:bodyPr/>
          <a:lstStyle/>
          <a:p>
            <a:fld id="{73AF7E2D-C30E-4FA6-BF07-EF4711BED16C}" type="slidenum">
              <a:rPr lang="en-US" smtClean="0"/>
              <a:t>6</a:t>
            </a:fld>
            <a:endParaRPr lang="en-US" dirty="0"/>
          </a:p>
        </p:txBody>
      </p:sp>
      <p:sp>
        <p:nvSpPr>
          <p:cNvPr id="4" name="Isosceles Triangle 3">
            <a:extLst>
              <a:ext uri="{FF2B5EF4-FFF2-40B4-BE49-F238E27FC236}">
                <a16:creationId xmlns:a16="http://schemas.microsoft.com/office/drawing/2014/main" id="{F9C6C41C-597D-4310-A6BC-3D958B0501DC}"/>
              </a:ext>
            </a:extLst>
          </p:cNvPr>
          <p:cNvSpPr/>
          <p:nvPr/>
        </p:nvSpPr>
        <p:spPr>
          <a:xfrm>
            <a:off x="2565697" y="4147073"/>
            <a:ext cx="2420471" cy="198478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705ACDC-2D98-4967-9FC3-BBD3FDBE3261}"/>
              </a:ext>
            </a:extLst>
          </p:cNvPr>
          <p:cNvSpPr txBox="1"/>
          <p:nvPr/>
        </p:nvSpPr>
        <p:spPr>
          <a:xfrm>
            <a:off x="3025586" y="3845933"/>
            <a:ext cx="1500692" cy="365760"/>
          </a:xfrm>
          <a:prstGeom prst="rect">
            <a:avLst/>
          </a:prstGeom>
          <a:solidFill>
            <a:srgbClr val="FFFF00"/>
          </a:solidFill>
        </p:spPr>
        <p:txBody>
          <a:bodyPr wrap="square" rtlCol="0">
            <a:spAutoFit/>
          </a:bodyPr>
          <a:lstStyle/>
          <a:p>
            <a:pPr algn="ctr"/>
            <a:r>
              <a:rPr lang="en-US" dirty="0"/>
              <a:t>Yellow</a:t>
            </a:r>
          </a:p>
        </p:txBody>
      </p:sp>
      <p:sp>
        <p:nvSpPr>
          <p:cNvPr id="8" name="TextBox 7">
            <a:extLst>
              <a:ext uri="{FF2B5EF4-FFF2-40B4-BE49-F238E27FC236}">
                <a16:creationId xmlns:a16="http://schemas.microsoft.com/office/drawing/2014/main" id="{37E72218-09DF-48E0-8F2F-054CEEE98A8E}"/>
              </a:ext>
            </a:extLst>
          </p:cNvPr>
          <p:cNvSpPr txBox="1"/>
          <p:nvPr/>
        </p:nvSpPr>
        <p:spPr>
          <a:xfrm>
            <a:off x="1468800" y="6019200"/>
            <a:ext cx="1368000" cy="369332"/>
          </a:xfrm>
          <a:prstGeom prst="rect">
            <a:avLst/>
          </a:prstGeom>
          <a:solidFill>
            <a:srgbClr val="FF0000"/>
          </a:solidFill>
        </p:spPr>
        <p:txBody>
          <a:bodyPr wrap="square" rtlCol="0">
            <a:spAutoFit/>
          </a:bodyPr>
          <a:lstStyle/>
          <a:p>
            <a:pPr algn="ctr"/>
            <a:r>
              <a:rPr lang="en-US" dirty="0"/>
              <a:t>Red</a:t>
            </a:r>
          </a:p>
        </p:txBody>
      </p:sp>
      <p:sp>
        <p:nvSpPr>
          <p:cNvPr id="9" name="TextBox 8">
            <a:extLst>
              <a:ext uri="{FF2B5EF4-FFF2-40B4-BE49-F238E27FC236}">
                <a16:creationId xmlns:a16="http://schemas.microsoft.com/office/drawing/2014/main" id="{7AEA7402-DA7A-4AD7-844C-DB7CD336E0A3}"/>
              </a:ext>
            </a:extLst>
          </p:cNvPr>
          <p:cNvSpPr txBox="1"/>
          <p:nvPr/>
        </p:nvSpPr>
        <p:spPr>
          <a:xfrm>
            <a:off x="4413600" y="6019200"/>
            <a:ext cx="1500692" cy="369332"/>
          </a:xfrm>
          <a:prstGeom prst="rect">
            <a:avLst/>
          </a:prstGeom>
          <a:solidFill>
            <a:srgbClr val="00B0F0"/>
          </a:solidFill>
        </p:spPr>
        <p:txBody>
          <a:bodyPr wrap="square" rtlCol="0">
            <a:spAutoFit/>
          </a:bodyPr>
          <a:lstStyle/>
          <a:p>
            <a:pPr algn="ctr"/>
            <a:r>
              <a:rPr lang="en-US" dirty="0"/>
              <a:t>Blue</a:t>
            </a:r>
          </a:p>
        </p:txBody>
      </p:sp>
    </p:spTree>
    <p:extLst>
      <p:ext uri="{BB962C8B-B14F-4D97-AF65-F5344CB8AC3E}">
        <p14:creationId xmlns:p14="http://schemas.microsoft.com/office/powerpoint/2010/main" val="2940775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F1BD6-4EB6-408F-A472-4381F1898A0A}"/>
              </a:ext>
            </a:extLst>
          </p:cNvPr>
          <p:cNvSpPr>
            <a:spLocks noGrp="1"/>
          </p:cNvSpPr>
          <p:nvPr>
            <p:ph type="title"/>
          </p:nvPr>
        </p:nvSpPr>
        <p:spPr/>
        <p:txBody>
          <a:bodyPr>
            <a:normAutofit fontScale="90000"/>
          </a:bodyPr>
          <a:lstStyle/>
          <a:p>
            <a:r>
              <a:rPr lang="en-US" dirty="0"/>
              <a:t>Some basic terminology</a:t>
            </a:r>
            <a:br>
              <a:rPr lang="en-US" dirty="0"/>
            </a:br>
            <a:r>
              <a:rPr lang="en-US" sz="2700" dirty="0">
                <a:hlinkClick r:id="rId2"/>
              </a:rPr>
              <a:t>https://blog.thepapermillstore.com/color-theory-introduction-color-wheel/</a:t>
            </a:r>
            <a:r>
              <a:rPr lang="en-US" sz="2700" dirty="0"/>
              <a:t> </a:t>
            </a:r>
            <a:endParaRPr lang="en-US" dirty="0"/>
          </a:p>
        </p:txBody>
      </p:sp>
      <p:pic>
        <p:nvPicPr>
          <p:cNvPr id="7" name="Content Placeholder 6">
            <a:extLst>
              <a:ext uri="{FF2B5EF4-FFF2-40B4-BE49-F238E27FC236}">
                <a16:creationId xmlns:a16="http://schemas.microsoft.com/office/drawing/2014/main" id="{798EA72B-C14F-4AE2-B880-284010008FA8}"/>
              </a:ext>
            </a:extLst>
          </p:cNvPr>
          <p:cNvPicPr>
            <a:picLocks noGrp="1" noChangeAspect="1"/>
          </p:cNvPicPr>
          <p:nvPr>
            <p:ph sz="half" idx="1"/>
          </p:nvPr>
        </p:nvPicPr>
        <p:blipFill>
          <a:blip r:embed="rId3"/>
          <a:stretch>
            <a:fillRect/>
          </a:stretch>
        </p:blipFill>
        <p:spPr>
          <a:xfrm>
            <a:off x="540742" y="1690688"/>
            <a:ext cx="5802458" cy="4641966"/>
          </a:xfrm>
        </p:spPr>
      </p:pic>
      <p:sp>
        <p:nvSpPr>
          <p:cNvPr id="4" name="Content Placeholder 3">
            <a:extLst>
              <a:ext uri="{FF2B5EF4-FFF2-40B4-BE49-F238E27FC236}">
                <a16:creationId xmlns:a16="http://schemas.microsoft.com/office/drawing/2014/main" id="{DF44C2D1-6427-488B-A394-1C1DA5CFE84D}"/>
              </a:ext>
            </a:extLst>
          </p:cNvPr>
          <p:cNvSpPr>
            <a:spLocks noGrp="1"/>
          </p:cNvSpPr>
          <p:nvPr>
            <p:ph sz="half" idx="2"/>
          </p:nvPr>
        </p:nvSpPr>
        <p:spPr/>
        <p:txBody>
          <a:bodyPr/>
          <a:lstStyle/>
          <a:p>
            <a:r>
              <a:rPr lang="en-US" dirty="0"/>
              <a:t>Hue- Frequency</a:t>
            </a:r>
          </a:p>
          <a:p>
            <a:endParaRPr lang="en-US" dirty="0"/>
          </a:p>
          <a:p>
            <a:r>
              <a:rPr lang="en-US" dirty="0"/>
              <a:t>Saturation: Also referred to as “chroma”, “saturation” refers to the purity of a hue.  Saturation ranges from pure color (100%) to gray (0%).</a:t>
            </a:r>
          </a:p>
          <a:p>
            <a:r>
              <a:rPr lang="en-US" dirty="0"/>
              <a:t>Value – intensity refers to darkness or lightness of a color</a:t>
            </a:r>
          </a:p>
          <a:p>
            <a:endParaRPr lang="en-US" dirty="0"/>
          </a:p>
        </p:txBody>
      </p:sp>
      <p:sp>
        <p:nvSpPr>
          <p:cNvPr id="5" name="Slide Number Placeholder 4">
            <a:extLst>
              <a:ext uri="{FF2B5EF4-FFF2-40B4-BE49-F238E27FC236}">
                <a16:creationId xmlns:a16="http://schemas.microsoft.com/office/drawing/2014/main" id="{A3BA027A-AEB8-4869-8E9A-E4654F84CA03}"/>
              </a:ext>
            </a:extLst>
          </p:cNvPr>
          <p:cNvSpPr>
            <a:spLocks noGrp="1"/>
          </p:cNvSpPr>
          <p:nvPr>
            <p:ph type="sldNum" sz="quarter" idx="12"/>
          </p:nvPr>
        </p:nvSpPr>
        <p:spPr/>
        <p:txBody>
          <a:bodyPr/>
          <a:lstStyle/>
          <a:p>
            <a:fld id="{73AF7E2D-C30E-4FA6-BF07-EF4711BED16C}" type="slidenum">
              <a:rPr lang="en-US" smtClean="0"/>
              <a:t>7</a:t>
            </a:fld>
            <a:endParaRPr lang="en-US" dirty="0"/>
          </a:p>
        </p:txBody>
      </p:sp>
    </p:spTree>
    <p:extLst>
      <p:ext uri="{BB962C8B-B14F-4D97-AF65-F5344CB8AC3E}">
        <p14:creationId xmlns:p14="http://schemas.microsoft.com/office/powerpoint/2010/main" val="325226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9D41-45CC-43AE-98DC-84ACCCFEE6E0}"/>
              </a:ext>
            </a:extLst>
          </p:cNvPr>
          <p:cNvSpPr>
            <a:spLocks noGrp="1"/>
          </p:cNvSpPr>
          <p:nvPr>
            <p:ph type="title"/>
          </p:nvPr>
        </p:nvSpPr>
        <p:spPr/>
        <p:txBody>
          <a:bodyPr/>
          <a:lstStyle/>
          <a:p>
            <a:pPr algn="ctr"/>
            <a:r>
              <a:rPr lang="en-US" dirty="0"/>
              <a:t>Primary colors used to make a triangle</a:t>
            </a:r>
            <a:br>
              <a:rPr lang="en-US" dirty="0"/>
            </a:br>
            <a:r>
              <a:rPr lang="en-US" dirty="0"/>
              <a:t>Not a perfect solution- but workable</a:t>
            </a:r>
          </a:p>
        </p:txBody>
      </p:sp>
      <p:sp>
        <p:nvSpPr>
          <p:cNvPr id="3" name="Content Placeholder 2">
            <a:extLst>
              <a:ext uri="{FF2B5EF4-FFF2-40B4-BE49-F238E27FC236}">
                <a16:creationId xmlns:a16="http://schemas.microsoft.com/office/drawing/2014/main" id="{2A44F6C7-CF58-4CCC-83E9-4290F5E4CA83}"/>
              </a:ext>
            </a:extLst>
          </p:cNvPr>
          <p:cNvSpPr>
            <a:spLocks noGrp="1"/>
          </p:cNvSpPr>
          <p:nvPr>
            <p:ph sz="half" idx="1"/>
          </p:nvPr>
        </p:nvSpPr>
        <p:spPr>
          <a:xfrm>
            <a:off x="2069400" y="1594295"/>
            <a:ext cx="8399400" cy="917575"/>
          </a:xfrm>
        </p:spPr>
        <p:txBody>
          <a:bodyPr>
            <a:normAutofit fontScale="70000" lnSpcReduction="20000"/>
          </a:bodyPr>
          <a:lstStyle/>
          <a:p>
            <a:r>
              <a:rPr lang="en-US" dirty="0"/>
              <a:t>Primary color used to mix other colors. </a:t>
            </a:r>
          </a:p>
          <a:p>
            <a:r>
              <a:rPr lang="en-US" dirty="0"/>
              <a:t>These aren’t the only colors, but seem to work best and most consistently</a:t>
            </a:r>
          </a:p>
        </p:txBody>
      </p:sp>
      <p:pic>
        <p:nvPicPr>
          <p:cNvPr id="7" name="Content Placeholder 6" descr="Chart, pie chart&#10;&#10;Description automatically generated">
            <a:extLst>
              <a:ext uri="{FF2B5EF4-FFF2-40B4-BE49-F238E27FC236}">
                <a16:creationId xmlns:a16="http://schemas.microsoft.com/office/drawing/2014/main" id="{79150073-2901-4E7E-AA74-124A2DD73C6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22504" y="3596069"/>
            <a:ext cx="2526563" cy="2526563"/>
          </a:xfrm>
        </p:spPr>
      </p:pic>
      <p:sp>
        <p:nvSpPr>
          <p:cNvPr id="5" name="Slide Number Placeholder 4">
            <a:extLst>
              <a:ext uri="{FF2B5EF4-FFF2-40B4-BE49-F238E27FC236}">
                <a16:creationId xmlns:a16="http://schemas.microsoft.com/office/drawing/2014/main" id="{6DAE81A5-995E-4C64-BB5F-568A33E3402A}"/>
              </a:ext>
            </a:extLst>
          </p:cNvPr>
          <p:cNvSpPr>
            <a:spLocks noGrp="1"/>
          </p:cNvSpPr>
          <p:nvPr>
            <p:ph type="sldNum" sz="quarter" idx="12"/>
          </p:nvPr>
        </p:nvSpPr>
        <p:spPr/>
        <p:txBody>
          <a:bodyPr/>
          <a:lstStyle/>
          <a:p>
            <a:fld id="{73AF7E2D-C30E-4FA6-BF07-EF4711BED16C}" type="slidenum">
              <a:rPr lang="en-US" smtClean="0"/>
              <a:t>8</a:t>
            </a:fld>
            <a:endParaRPr lang="en-US" dirty="0"/>
          </a:p>
        </p:txBody>
      </p:sp>
      <p:sp>
        <p:nvSpPr>
          <p:cNvPr id="6" name="TextBox 5">
            <a:extLst>
              <a:ext uri="{FF2B5EF4-FFF2-40B4-BE49-F238E27FC236}">
                <a16:creationId xmlns:a16="http://schemas.microsoft.com/office/drawing/2014/main" id="{1705ACDC-2D98-4967-9FC3-BBD3FDBE3261}"/>
              </a:ext>
            </a:extLst>
          </p:cNvPr>
          <p:cNvSpPr txBox="1"/>
          <p:nvPr/>
        </p:nvSpPr>
        <p:spPr>
          <a:xfrm>
            <a:off x="4866040" y="3389617"/>
            <a:ext cx="1500692" cy="365760"/>
          </a:xfrm>
          <a:prstGeom prst="rect">
            <a:avLst/>
          </a:prstGeom>
          <a:solidFill>
            <a:srgbClr val="FFFF00"/>
          </a:solidFill>
        </p:spPr>
        <p:txBody>
          <a:bodyPr wrap="square" rtlCol="0">
            <a:spAutoFit/>
          </a:bodyPr>
          <a:lstStyle/>
          <a:p>
            <a:pPr algn="ctr"/>
            <a:r>
              <a:rPr lang="en-US" dirty="0"/>
              <a:t>Yellow</a:t>
            </a:r>
          </a:p>
        </p:txBody>
      </p:sp>
      <p:sp>
        <p:nvSpPr>
          <p:cNvPr id="8" name="TextBox 7">
            <a:extLst>
              <a:ext uri="{FF2B5EF4-FFF2-40B4-BE49-F238E27FC236}">
                <a16:creationId xmlns:a16="http://schemas.microsoft.com/office/drawing/2014/main" id="{37E72218-09DF-48E0-8F2F-054CEEE98A8E}"/>
              </a:ext>
            </a:extLst>
          </p:cNvPr>
          <p:cNvSpPr txBox="1"/>
          <p:nvPr/>
        </p:nvSpPr>
        <p:spPr>
          <a:xfrm>
            <a:off x="2931833" y="5650917"/>
            <a:ext cx="1368000" cy="369332"/>
          </a:xfrm>
          <a:prstGeom prst="rect">
            <a:avLst/>
          </a:prstGeom>
          <a:solidFill>
            <a:srgbClr val="FF0000"/>
          </a:solidFill>
        </p:spPr>
        <p:txBody>
          <a:bodyPr wrap="square" rtlCol="0">
            <a:spAutoFit/>
          </a:bodyPr>
          <a:lstStyle/>
          <a:p>
            <a:pPr algn="ctr"/>
            <a:r>
              <a:rPr lang="en-US" dirty="0"/>
              <a:t>Red</a:t>
            </a:r>
          </a:p>
        </p:txBody>
      </p:sp>
      <p:sp>
        <p:nvSpPr>
          <p:cNvPr id="9" name="TextBox 8">
            <a:extLst>
              <a:ext uri="{FF2B5EF4-FFF2-40B4-BE49-F238E27FC236}">
                <a16:creationId xmlns:a16="http://schemas.microsoft.com/office/drawing/2014/main" id="{7AEA7402-DA7A-4AD7-844C-DB7CD336E0A3}"/>
              </a:ext>
            </a:extLst>
          </p:cNvPr>
          <p:cNvSpPr txBox="1"/>
          <p:nvPr/>
        </p:nvSpPr>
        <p:spPr>
          <a:xfrm>
            <a:off x="6484819" y="5545339"/>
            <a:ext cx="1500692" cy="369332"/>
          </a:xfrm>
          <a:prstGeom prst="rect">
            <a:avLst/>
          </a:prstGeom>
          <a:solidFill>
            <a:srgbClr val="0070C0"/>
          </a:solidFill>
        </p:spPr>
        <p:txBody>
          <a:bodyPr wrap="square" rtlCol="0">
            <a:spAutoFit/>
          </a:bodyPr>
          <a:lstStyle/>
          <a:p>
            <a:pPr algn="ctr"/>
            <a:r>
              <a:rPr lang="en-US" dirty="0"/>
              <a:t>Blue</a:t>
            </a:r>
          </a:p>
        </p:txBody>
      </p:sp>
      <p:pic>
        <p:nvPicPr>
          <p:cNvPr id="11" name="Picture 10">
            <a:extLst>
              <a:ext uri="{FF2B5EF4-FFF2-40B4-BE49-F238E27FC236}">
                <a16:creationId xmlns:a16="http://schemas.microsoft.com/office/drawing/2014/main" id="{602202D3-7B2A-4FE5-B498-BC4C78458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22290">
            <a:off x="1797958" y="2825970"/>
            <a:ext cx="2374415" cy="1582785"/>
          </a:xfrm>
          <a:prstGeom prst="rect">
            <a:avLst/>
          </a:prstGeom>
        </p:spPr>
      </p:pic>
      <p:sp>
        <p:nvSpPr>
          <p:cNvPr id="12" name="Rectangle: Rounded Corners 11">
            <a:extLst>
              <a:ext uri="{FF2B5EF4-FFF2-40B4-BE49-F238E27FC236}">
                <a16:creationId xmlns:a16="http://schemas.microsoft.com/office/drawing/2014/main" id="{3F815676-8B16-45A4-96A5-3E94AA5D24D0}"/>
              </a:ext>
            </a:extLst>
          </p:cNvPr>
          <p:cNvSpPr/>
          <p:nvPr/>
        </p:nvSpPr>
        <p:spPr>
          <a:xfrm rot="18105301">
            <a:off x="3279144" y="4276212"/>
            <a:ext cx="1410006" cy="81623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Orange (in the middle)</a:t>
            </a:r>
          </a:p>
        </p:txBody>
      </p:sp>
      <p:cxnSp>
        <p:nvCxnSpPr>
          <p:cNvPr id="14" name="Straight Arrow Connector 13">
            <a:extLst>
              <a:ext uri="{FF2B5EF4-FFF2-40B4-BE49-F238E27FC236}">
                <a16:creationId xmlns:a16="http://schemas.microsoft.com/office/drawing/2014/main" id="{ADC77C88-D7CA-4E6F-A1EB-3208CF911EE2}"/>
              </a:ext>
            </a:extLst>
          </p:cNvPr>
          <p:cNvCxnSpPr/>
          <p:nvPr/>
        </p:nvCxnSpPr>
        <p:spPr>
          <a:xfrm flipH="1">
            <a:off x="3167599" y="3513600"/>
            <a:ext cx="1822001" cy="806400"/>
          </a:xfrm>
          <a:prstGeom prst="straightConnector1">
            <a:avLst/>
          </a:prstGeom>
          <a:ln w="4445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9F96F50-E6FA-4F3E-802C-B4FC9752A871}"/>
              </a:ext>
            </a:extLst>
          </p:cNvPr>
          <p:cNvCxnSpPr/>
          <p:nvPr/>
        </p:nvCxnSpPr>
        <p:spPr>
          <a:xfrm flipH="1" flipV="1">
            <a:off x="2820667" y="4760590"/>
            <a:ext cx="592133" cy="890327"/>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7" name="Arrow: Up 16">
            <a:extLst>
              <a:ext uri="{FF2B5EF4-FFF2-40B4-BE49-F238E27FC236}">
                <a16:creationId xmlns:a16="http://schemas.microsoft.com/office/drawing/2014/main" id="{0B28C62A-A371-48BB-A52E-7785FEF9391C}"/>
              </a:ext>
            </a:extLst>
          </p:cNvPr>
          <p:cNvSpPr/>
          <p:nvPr/>
        </p:nvSpPr>
        <p:spPr>
          <a:xfrm rot="17885903">
            <a:off x="2995230" y="4082744"/>
            <a:ext cx="606898" cy="631211"/>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E4A38CFA-522A-494E-B59C-C88754502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286137">
            <a:off x="6768599" y="2790358"/>
            <a:ext cx="2374415" cy="1582785"/>
          </a:xfrm>
          <a:prstGeom prst="rect">
            <a:avLst/>
          </a:prstGeom>
        </p:spPr>
      </p:pic>
      <p:sp>
        <p:nvSpPr>
          <p:cNvPr id="19" name="Rectangle: Rounded Corners 18">
            <a:extLst>
              <a:ext uri="{FF2B5EF4-FFF2-40B4-BE49-F238E27FC236}">
                <a16:creationId xmlns:a16="http://schemas.microsoft.com/office/drawing/2014/main" id="{90925F01-417D-42D4-BCA0-6B1CB33B0C17}"/>
              </a:ext>
            </a:extLst>
          </p:cNvPr>
          <p:cNvSpPr/>
          <p:nvPr/>
        </p:nvSpPr>
        <p:spPr>
          <a:xfrm rot="3443757">
            <a:off x="6112306" y="3975288"/>
            <a:ext cx="1577677" cy="87418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Green (in the middle)</a:t>
            </a:r>
          </a:p>
        </p:txBody>
      </p:sp>
      <p:sp>
        <p:nvSpPr>
          <p:cNvPr id="20" name="Arrow: Up 19">
            <a:extLst>
              <a:ext uri="{FF2B5EF4-FFF2-40B4-BE49-F238E27FC236}">
                <a16:creationId xmlns:a16="http://schemas.microsoft.com/office/drawing/2014/main" id="{B1F7BF29-3A84-4E1B-BE64-1BF21B2D2E92}"/>
              </a:ext>
            </a:extLst>
          </p:cNvPr>
          <p:cNvSpPr/>
          <p:nvPr/>
        </p:nvSpPr>
        <p:spPr>
          <a:xfrm rot="3354280">
            <a:off x="7093262" y="3671946"/>
            <a:ext cx="648551" cy="501511"/>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2222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C468-E86B-46A9-AB8D-2A9F1702BC2F}"/>
              </a:ext>
            </a:extLst>
          </p:cNvPr>
          <p:cNvSpPr>
            <a:spLocks noGrp="1"/>
          </p:cNvSpPr>
          <p:nvPr>
            <p:ph type="title"/>
          </p:nvPr>
        </p:nvSpPr>
        <p:spPr/>
        <p:txBody>
          <a:bodyPr>
            <a:normAutofit/>
          </a:bodyPr>
          <a:lstStyle/>
          <a:p>
            <a:r>
              <a:rPr lang="en-US" dirty="0"/>
              <a:t>Exercise: Primary and Secondary color mixing</a:t>
            </a:r>
            <a:br>
              <a:rPr lang="en-US" dirty="0"/>
            </a:br>
            <a:endParaRPr lang="en-US" dirty="0"/>
          </a:p>
        </p:txBody>
      </p:sp>
      <p:sp>
        <p:nvSpPr>
          <p:cNvPr id="3" name="Content Placeholder 2">
            <a:extLst>
              <a:ext uri="{FF2B5EF4-FFF2-40B4-BE49-F238E27FC236}">
                <a16:creationId xmlns:a16="http://schemas.microsoft.com/office/drawing/2014/main" id="{2B1C8E20-1DDA-43BB-A184-52AA2D9520EE}"/>
              </a:ext>
            </a:extLst>
          </p:cNvPr>
          <p:cNvSpPr>
            <a:spLocks noGrp="1"/>
          </p:cNvSpPr>
          <p:nvPr>
            <p:ph sz="half" idx="1"/>
          </p:nvPr>
        </p:nvSpPr>
        <p:spPr/>
        <p:txBody>
          <a:bodyPr>
            <a:normAutofit/>
          </a:bodyPr>
          <a:lstStyle/>
          <a:p>
            <a:pPr marL="0" indent="0">
              <a:buNone/>
            </a:pPr>
            <a:r>
              <a:rPr lang="en-US" dirty="0"/>
              <a:t>Christmas tree scenario </a:t>
            </a:r>
          </a:p>
          <a:p>
            <a:r>
              <a:rPr lang="en-US" dirty="0">
                <a:highlight>
                  <a:srgbClr val="FFFF00"/>
                </a:highlight>
              </a:rPr>
              <a:t>yellow</a:t>
            </a:r>
            <a:r>
              <a:rPr lang="en-US" dirty="0"/>
              <a:t> and </a:t>
            </a:r>
            <a:r>
              <a:rPr lang="en-US" dirty="0">
                <a:highlight>
                  <a:srgbClr val="00FFFF"/>
                </a:highlight>
              </a:rPr>
              <a:t>blue</a:t>
            </a:r>
            <a:r>
              <a:rPr lang="en-US" dirty="0"/>
              <a:t> -&gt; </a:t>
            </a:r>
            <a:r>
              <a:rPr lang="en-US" dirty="0">
                <a:highlight>
                  <a:srgbClr val="00FF00"/>
                </a:highlight>
              </a:rPr>
              <a:t>green</a:t>
            </a:r>
          </a:p>
          <a:p>
            <a:r>
              <a:rPr lang="en-US" dirty="0"/>
              <a:t>Red is the complement of green</a:t>
            </a:r>
          </a:p>
          <a:p>
            <a:r>
              <a:rPr lang="en-US" dirty="0"/>
              <a:t>The addition of red next to green can strengthen to green by contrast </a:t>
            </a:r>
          </a:p>
          <a:p>
            <a:r>
              <a:rPr lang="en-US" dirty="0"/>
              <a:t>The addition of red to green can “tone down” the intensity of complementary colors</a:t>
            </a:r>
          </a:p>
          <a:p>
            <a:endParaRPr lang="en-US" dirty="0"/>
          </a:p>
        </p:txBody>
      </p:sp>
      <p:pic>
        <p:nvPicPr>
          <p:cNvPr id="15" name="Content Placeholder 14">
            <a:extLst>
              <a:ext uri="{FF2B5EF4-FFF2-40B4-BE49-F238E27FC236}">
                <a16:creationId xmlns:a16="http://schemas.microsoft.com/office/drawing/2014/main" id="{CD6A8D6F-B0C9-4128-B869-7C921322A0D3}"/>
              </a:ext>
            </a:extLst>
          </p:cNvPr>
          <p:cNvPicPr>
            <a:picLocks noGrp="1" noChangeAspect="1"/>
          </p:cNvPicPr>
          <p:nvPr>
            <p:ph sz="half" idx="2"/>
          </p:nvPr>
        </p:nvPicPr>
        <p:blipFill>
          <a:blip r:embed="rId2"/>
          <a:stretch>
            <a:fillRect/>
          </a:stretch>
        </p:blipFill>
        <p:spPr>
          <a:xfrm>
            <a:off x="6166555" y="2941663"/>
            <a:ext cx="3067316" cy="1988992"/>
          </a:xfrm>
          <a:gradFill>
            <a:gsLst>
              <a:gs pos="0">
                <a:srgbClr val="FF0000"/>
              </a:gs>
              <a:gs pos="56000">
                <a:schemeClr val="accent6">
                  <a:lumMod val="97000"/>
                  <a:lumOff val="3000"/>
                </a:schemeClr>
              </a:gs>
              <a:gs pos="85000">
                <a:schemeClr val="accent6">
                  <a:lumMod val="60000"/>
                  <a:lumOff val="40000"/>
                </a:schemeClr>
              </a:gs>
            </a:gsLst>
            <a:lin ang="16200000" scaled="1"/>
          </a:gradFill>
        </p:spPr>
      </p:pic>
      <p:sp>
        <p:nvSpPr>
          <p:cNvPr id="5" name="Slide Number Placeholder 4">
            <a:extLst>
              <a:ext uri="{FF2B5EF4-FFF2-40B4-BE49-F238E27FC236}">
                <a16:creationId xmlns:a16="http://schemas.microsoft.com/office/drawing/2014/main" id="{9D98BA42-BF0B-4587-950F-32EF09C7DD5E}"/>
              </a:ext>
            </a:extLst>
          </p:cNvPr>
          <p:cNvSpPr>
            <a:spLocks noGrp="1"/>
          </p:cNvSpPr>
          <p:nvPr>
            <p:ph type="sldNum" sz="quarter" idx="12"/>
          </p:nvPr>
        </p:nvSpPr>
        <p:spPr/>
        <p:txBody>
          <a:bodyPr/>
          <a:lstStyle/>
          <a:p>
            <a:fld id="{73AF7E2D-C30E-4FA6-BF07-EF4711BED16C}" type="slidenum">
              <a:rPr lang="en-US" smtClean="0"/>
              <a:t>9</a:t>
            </a:fld>
            <a:endParaRPr lang="en-US" dirty="0"/>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ED88D26-E493-4E94-B961-E49DF14E4F08}"/>
                  </a:ext>
                </a:extLst>
              </p14:cNvPr>
              <p14:cNvContentPartPr/>
              <p14:nvPr/>
            </p14:nvContentPartPr>
            <p14:xfrm>
              <a:off x="6667251" y="2005903"/>
              <a:ext cx="3960" cy="2520"/>
            </p14:xfrm>
          </p:contentPart>
        </mc:Choice>
        <mc:Fallback xmlns="">
          <p:pic>
            <p:nvPicPr>
              <p:cNvPr id="6" name="Ink 5">
                <a:extLst>
                  <a:ext uri="{FF2B5EF4-FFF2-40B4-BE49-F238E27FC236}">
                    <a16:creationId xmlns:a16="http://schemas.microsoft.com/office/drawing/2014/main" id="{7ED88D26-E493-4E94-B961-E49DF14E4F08}"/>
                  </a:ext>
                </a:extLst>
              </p:cNvPr>
              <p:cNvPicPr/>
              <p:nvPr/>
            </p:nvPicPr>
            <p:blipFill>
              <a:blip r:embed="rId4"/>
              <a:stretch>
                <a:fillRect/>
              </a:stretch>
            </p:blipFill>
            <p:spPr>
              <a:xfrm>
                <a:off x="6613251" y="1898263"/>
                <a:ext cx="1116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E3F3C51-0E3A-4476-BC73-20D65FCF403E}"/>
                  </a:ext>
                </a:extLst>
              </p14:cNvPr>
              <p14:cNvContentPartPr/>
              <p14:nvPr/>
            </p14:nvContentPartPr>
            <p14:xfrm>
              <a:off x="6514971" y="1692343"/>
              <a:ext cx="3171960" cy="775440"/>
            </p14:xfrm>
          </p:contentPart>
        </mc:Choice>
        <mc:Fallback xmlns="">
          <p:pic>
            <p:nvPicPr>
              <p:cNvPr id="7" name="Ink 6">
                <a:extLst>
                  <a:ext uri="{FF2B5EF4-FFF2-40B4-BE49-F238E27FC236}">
                    <a16:creationId xmlns:a16="http://schemas.microsoft.com/office/drawing/2014/main" id="{0E3F3C51-0E3A-4476-BC73-20D65FCF403E}"/>
                  </a:ext>
                </a:extLst>
              </p:cNvPr>
              <p:cNvPicPr/>
              <p:nvPr/>
            </p:nvPicPr>
            <p:blipFill>
              <a:blip r:embed="rId6"/>
              <a:stretch>
                <a:fillRect/>
              </a:stretch>
            </p:blipFill>
            <p:spPr>
              <a:xfrm>
                <a:off x="6460971" y="1584703"/>
                <a:ext cx="3279600" cy="991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CA44E66A-E3EE-4278-9511-5B8CB6293C79}"/>
                  </a:ext>
                </a:extLst>
              </p14:cNvPr>
              <p14:cNvContentPartPr/>
              <p14:nvPr/>
            </p14:nvContentPartPr>
            <p14:xfrm>
              <a:off x="9818691" y="2813743"/>
              <a:ext cx="360" cy="360"/>
            </p14:xfrm>
          </p:contentPart>
        </mc:Choice>
        <mc:Fallback xmlns="">
          <p:pic>
            <p:nvPicPr>
              <p:cNvPr id="8" name="Ink 7">
                <a:extLst>
                  <a:ext uri="{FF2B5EF4-FFF2-40B4-BE49-F238E27FC236}">
                    <a16:creationId xmlns:a16="http://schemas.microsoft.com/office/drawing/2014/main" id="{CA44E66A-E3EE-4278-9511-5B8CB6293C79}"/>
                  </a:ext>
                </a:extLst>
              </p:cNvPr>
              <p:cNvPicPr/>
              <p:nvPr/>
            </p:nvPicPr>
            <p:blipFill>
              <a:blip r:embed="rId8"/>
              <a:stretch>
                <a:fillRect/>
              </a:stretch>
            </p:blipFill>
            <p:spPr>
              <a:xfrm>
                <a:off x="9764691" y="270574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50FE498-E8FE-437D-A1D1-C879EA849BAA}"/>
                  </a:ext>
                </a:extLst>
              </p14:cNvPr>
              <p14:cNvContentPartPr/>
              <p14:nvPr/>
            </p14:nvContentPartPr>
            <p14:xfrm>
              <a:off x="6618291" y="2046223"/>
              <a:ext cx="360" cy="360"/>
            </p14:xfrm>
          </p:contentPart>
        </mc:Choice>
        <mc:Fallback xmlns="">
          <p:pic>
            <p:nvPicPr>
              <p:cNvPr id="9" name="Ink 8">
                <a:extLst>
                  <a:ext uri="{FF2B5EF4-FFF2-40B4-BE49-F238E27FC236}">
                    <a16:creationId xmlns:a16="http://schemas.microsoft.com/office/drawing/2014/main" id="{550FE498-E8FE-437D-A1D1-C879EA849BAA}"/>
                  </a:ext>
                </a:extLst>
              </p:cNvPr>
              <p:cNvPicPr/>
              <p:nvPr/>
            </p:nvPicPr>
            <p:blipFill>
              <a:blip r:embed="rId8"/>
              <a:stretch>
                <a:fillRect/>
              </a:stretch>
            </p:blipFill>
            <p:spPr>
              <a:xfrm>
                <a:off x="6564291" y="193858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7BFB4537-F511-42EE-897C-EDFFADCE3D4E}"/>
                  </a:ext>
                </a:extLst>
              </p14:cNvPr>
              <p14:cNvContentPartPr/>
              <p14:nvPr/>
            </p14:nvContentPartPr>
            <p14:xfrm>
              <a:off x="6618291" y="2046223"/>
              <a:ext cx="360" cy="360"/>
            </p14:xfrm>
          </p:contentPart>
        </mc:Choice>
        <mc:Fallback xmlns="">
          <p:pic>
            <p:nvPicPr>
              <p:cNvPr id="10" name="Ink 9">
                <a:extLst>
                  <a:ext uri="{FF2B5EF4-FFF2-40B4-BE49-F238E27FC236}">
                    <a16:creationId xmlns:a16="http://schemas.microsoft.com/office/drawing/2014/main" id="{7BFB4537-F511-42EE-897C-EDFFADCE3D4E}"/>
                  </a:ext>
                </a:extLst>
              </p:cNvPr>
              <p:cNvPicPr/>
              <p:nvPr/>
            </p:nvPicPr>
            <p:blipFill>
              <a:blip r:embed="rId8"/>
              <a:stretch>
                <a:fillRect/>
              </a:stretch>
            </p:blipFill>
            <p:spPr>
              <a:xfrm>
                <a:off x="6564291" y="193858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37539EE9-2FE2-4229-81F6-C868F1ED1F25}"/>
                  </a:ext>
                </a:extLst>
              </p14:cNvPr>
              <p14:cNvContentPartPr/>
              <p14:nvPr/>
            </p14:nvContentPartPr>
            <p14:xfrm>
              <a:off x="7236051" y="1931743"/>
              <a:ext cx="3672360" cy="684720"/>
            </p14:xfrm>
          </p:contentPart>
        </mc:Choice>
        <mc:Fallback xmlns="">
          <p:pic>
            <p:nvPicPr>
              <p:cNvPr id="11" name="Ink 10">
                <a:extLst>
                  <a:ext uri="{FF2B5EF4-FFF2-40B4-BE49-F238E27FC236}">
                    <a16:creationId xmlns:a16="http://schemas.microsoft.com/office/drawing/2014/main" id="{37539EE9-2FE2-4229-81F6-C868F1ED1F25}"/>
                  </a:ext>
                </a:extLst>
              </p:cNvPr>
              <p:cNvPicPr/>
              <p:nvPr/>
            </p:nvPicPr>
            <p:blipFill>
              <a:blip r:embed="rId12"/>
              <a:stretch>
                <a:fillRect/>
              </a:stretch>
            </p:blipFill>
            <p:spPr>
              <a:xfrm>
                <a:off x="7182411" y="1823743"/>
                <a:ext cx="3780000" cy="900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62B2D50D-57CA-496B-AB31-CCB6EBE52443}"/>
                  </a:ext>
                </a:extLst>
              </p14:cNvPr>
              <p14:cNvContentPartPr/>
              <p14:nvPr/>
            </p14:nvContentPartPr>
            <p14:xfrm>
              <a:off x="7531971" y="2047303"/>
              <a:ext cx="3403800" cy="897480"/>
            </p14:xfrm>
          </p:contentPart>
        </mc:Choice>
        <mc:Fallback xmlns="">
          <p:pic>
            <p:nvPicPr>
              <p:cNvPr id="12" name="Ink 11">
                <a:extLst>
                  <a:ext uri="{FF2B5EF4-FFF2-40B4-BE49-F238E27FC236}">
                    <a16:creationId xmlns:a16="http://schemas.microsoft.com/office/drawing/2014/main" id="{62B2D50D-57CA-496B-AB31-CCB6EBE52443}"/>
                  </a:ext>
                </a:extLst>
              </p:cNvPr>
              <p:cNvPicPr/>
              <p:nvPr/>
            </p:nvPicPr>
            <p:blipFill>
              <a:blip r:embed="rId14"/>
              <a:stretch>
                <a:fillRect/>
              </a:stretch>
            </p:blipFill>
            <p:spPr>
              <a:xfrm>
                <a:off x="7478331" y="1939303"/>
                <a:ext cx="3511440" cy="1113120"/>
              </a:xfrm>
              <a:prstGeom prst="rect">
                <a:avLst/>
              </a:prstGeom>
            </p:spPr>
          </p:pic>
        </mc:Fallback>
      </mc:AlternateContent>
      <p:sp>
        <p:nvSpPr>
          <p:cNvPr id="13" name="Arrow: Down 12">
            <a:extLst>
              <a:ext uri="{FF2B5EF4-FFF2-40B4-BE49-F238E27FC236}">
                <a16:creationId xmlns:a16="http://schemas.microsoft.com/office/drawing/2014/main" id="{5D80CD29-C76A-4752-A842-FCE0D230F953}"/>
              </a:ext>
            </a:extLst>
          </p:cNvPr>
          <p:cNvSpPr/>
          <p:nvPr/>
        </p:nvSpPr>
        <p:spPr>
          <a:xfrm rot="16200000">
            <a:off x="5734292" y="1315942"/>
            <a:ext cx="527957" cy="2467642"/>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CAEAC559-7BA1-4D33-8246-D7E644A7D1F0}"/>
              </a:ext>
            </a:extLst>
          </p:cNvPr>
          <p:cNvSpPr/>
          <p:nvPr/>
        </p:nvSpPr>
        <p:spPr>
          <a:xfrm>
            <a:off x="7700213" y="4175759"/>
            <a:ext cx="224587" cy="754895"/>
          </a:xfrm>
          <a:prstGeom prst="ellipse">
            <a:avLst/>
          </a:prstGeom>
          <a:gradFill flip="none" rotWithShape="1">
            <a:gsLst>
              <a:gs pos="0">
                <a:schemeClr val="accent6">
                  <a:lumMod val="75000"/>
                </a:schemeClr>
              </a:gs>
              <a:gs pos="30000">
                <a:schemeClr val="accent6">
                  <a:lumMod val="97000"/>
                  <a:lumOff val="3000"/>
                </a:schemeClr>
              </a:gs>
              <a:gs pos="73000">
                <a:schemeClr val="accent6">
                  <a:lumMod val="60000"/>
                  <a:lumOff val="4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64734C22-5B74-4063-BDCB-DDCAF1368679}"/>
              </a:ext>
            </a:extLst>
          </p:cNvPr>
          <p:cNvSpPr txBox="1"/>
          <p:nvPr/>
        </p:nvSpPr>
        <p:spPr>
          <a:xfrm>
            <a:off x="9313606" y="3790335"/>
            <a:ext cx="1231491" cy="1732936"/>
          </a:xfrm>
          <a:prstGeom prst="rect">
            <a:avLst/>
          </a:prstGeom>
          <a:noFill/>
          <a:ln>
            <a:solidFill>
              <a:schemeClr val="accent1">
                <a:shade val="50000"/>
              </a:schemeClr>
            </a:solidFill>
          </a:ln>
        </p:spPr>
        <p:txBody>
          <a:bodyPr wrap="square" rtlCol="0">
            <a:spAutoFit/>
          </a:bodyPr>
          <a:lstStyle/>
          <a:p>
            <a:endParaRPr lang="en-US" dirty="0"/>
          </a:p>
        </p:txBody>
      </p:sp>
      <p:sp>
        <p:nvSpPr>
          <p:cNvPr id="19" name="Isosceles Triangle 18">
            <a:extLst>
              <a:ext uri="{FF2B5EF4-FFF2-40B4-BE49-F238E27FC236}">
                <a16:creationId xmlns:a16="http://schemas.microsoft.com/office/drawing/2014/main" id="{B3D5ECBD-04FA-4031-A5B5-6F78B4FFADC4}"/>
              </a:ext>
            </a:extLst>
          </p:cNvPr>
          <p:cNvSpPr/>
          <p:nvPr/>
        </p:nvSpPr>
        <p:spPr>
          <a:xfrm>
            <a:off x="9738956" y="4042158"/>
            <a:ext cx="416690" cy="1127152"/>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0392855-A9A7-4160-8E7F-48C60334D755}"/>
              </a:ext>
            </a:extLst>
          </p:cNvPr>
          <p:cNvSpPr txBox="1"/>
          <p:nvPr/>
        </p:nvSpPr>
        <p:spPr>
          <a:xfrm>
            <a:off x="10767529" y="3790335"/>
            <a:ext cx="1231491" cy="1732936"/>
          </a:xfrm>
          <a:prstGeom prst="rect">
            <a:avLst/>
          </a:prstGeom>
          <a:solidFill>
            <a:srgbClr val="FF0000"/>
          </a:solidFill>
          <a:ln>
            <a:solidFill>
              <a:schemeClr val="accent1">
                <a:shade val="50000"/>
              </a:schemeClr>
            </a:solidFill>
          </a:ln>
        </p:spPr>
        <p:txBody>
          <a:bodyPr wrap="square" rtlCol="0">
            <a:spAutoFit/>
          </a:bodyPr>
          <a:lstStyle/>
          <a:p>
            <a:endParaRPr lang="en-US" dirty="0"/>
          </a:p>
        </p:txBody>
      </p:sp>
      <p:sp>
        <p:nvSpPr>
          <p:cNvPr id="21" name="Isosceles Triangle 20">
            <a:extLst>
              <a:ext uri="{FF2B5EF4-FFF2-40B4-BE49-F238E27FC236}">
                <a16:creationId xmlns:a16="http://schemas.microsoft.com/office/drawing/2014/main" id="{AB8CA034-EE84-48B1-88DB-AEDD527E1328}"/>
              </a:ext>
            </a:extLst>
          </p:cNvPr>
          <p:cNvSpPr/>
          <p:nvPr/>
        </p:nvSpPr>
        <p:spPr>
          <a:xfrm>
            <a:off x="11073268" y="4093227"/>
            <a:ext cx="416690" cy="1127152"/>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62DBCD68-ED07-46DB-A8B6-F4B024E984B5}"/>
              </a:ext>
            </a:extLst>
          </p:cNvPr>
          <p:cNvSpPr/>
          <p:nvPr/>
        </p:nvSpPr>
        <p:spPr>
          <a:xfrm rot="10541952">
            <a:off x="7758320" y="3269983"/>
            <a:ext cx="269926" cy="741296"/>
          </a:xfrm>
          <a:prstGeom prst="ellipse">
            <a:avLst/>
          </a:prstGeom>
          <a:gradFill>
            <a:gsLst>
              <a:gs pos="0">
                <a:srgbClr val="FF0000"/>
              </a:gs>
              <a:gs pos="30000">
                <a:schemeClr val="accent6">
                  <a:lumMod val="97000"/>
                  <a:lumOff val="3000"/>
                </a:schemeClr>
              </a:gs>
              <a:gs pos="73000">
                <a:schemeClr val="accent6">
                  <a:lumMod val="60000"/>
                  <a:lumOff val="40000"/>
                </a:schemeClr>
              </a:gs>
            </a:gsLst>
            <a:lin ang="16200000" scaled="1"/>
          </a:gradFill>
          <a:ln>
            <a:solidFill>
              <a:schemeClr val="accent1">
                <a:shade val="50000"/>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29131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1289</TotalTime>
  <Words>2315</Words>
  <Application>Microsoft Office PowerPoint</Application>
  <PresentationFormat>Widescreen</PresentationFormat>
  <Paragraphs>330</Paragraphs>
  <Slides>44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Roboto</vt:lpstr>
      <vt:lpstr>Office Theme</vt:lpstr>
      <vt:lpstr>Using the Color Wheel  Color mixing and color theory Have more fun painting! </vt:lpstr>
      <vt:lpstr>Using the Color Wheel </vt:lpstr>
      <vt:lpstr>Introduction</vt:lpstr>
      <vt:lpstr>Light Spectrum</vt:lpstr>
      <vt:lpstr>Color wheel incorporates some key colors into a simplified scheme for mixing and matching</vt:lpstr>
      <vt:lpstr>Primary colors used to make a triangle Not a perfect solution- but workable</vt:lpstr>
      <vt:lpstr>Some basic terminology https://blog.thepapermillstore.com/color-theory-introduction-color-wheel/ </vt:lpstr>
      <vt:lpstr>Primary colors used to make a triangle Not a perfect solution- but workable</vt:lpstr>
      <vt:lpstr>Exercise: Primary and Secondary color mixing </vt:lpstr>
      <vt:lpstr>Exercise: Primary and Secondary color mixing </vt:lpstr>
      <vt:lpstr>Exercise: Primary and Secondary color mixing </vt:lpstr>
      <vt:lpstr>Use of the Color Wheel to Predict Color Mixing</vt:lpstr>
      <vt:lpstr>Color Triangles</vt:lpstr>
      <vt:lpstr>Color Triangles</vt:lpstr>
      <vt:lpstr>Fall leaves scenario yellow and red -&gt; orange</vt:lpstr>
      <vt:lpstr>Applying a color triad</vt:lpstr>
      <vt:lpstr>Fall leaves scenario – Using primary colors and complements</vt:lpstr>
      <vt:lpstr>Preparing the background –  good for most landscapes</vt:lpstr>
      <vt:lpstr>Using complementary colors – fall leaf scenario</vt:lpstr>
      <vt:lpstr>Using complementary colors – fall leaf scenario</vt:lpstr>
      <vt:lpstr>Admire your work and review</vt:lpstr>
      <vt:lpstr>More Exercises – Time and Patience Permitting</vt:lpstr>
      <vt:lpstr>Seascape in washes of paint for color mixing </vt:lpstr>
      <vt:lpstr>Atmospheric effects and color mixing </vt:lpstr>
      <vt:lpstr>More theory- time and patience permitting</vt:lpstr>
      <vt:lpstr>Triads in art</vt:lpstr>
      <vt:lpstr>Triads</vt:lpstr>
      <vt:lpstr>Non-primary color triads</vt:lpstr>
      <vt:lpstr>Non-primary triads in art Can you guess which colors form the triangle?</vt:lpstr>
      <vt:lpstr>More color background Time and Patience Permitting</vt:lpstr>
      <vt:lpstr>So why does red pigment when mixed blue pigment produce something which looks purple?  </vt:lpstr>
      <vt:lpstr>So why does red pigment when mixed blue pigment produce something which looks purple?  </vt:lpstr>
      <vt:lpstr>Rods and Cones in the Eye</vt:lpstr>
      <vt:lpstr>Why does red pigment when mixed blue pigment produce something which looks purple?  </vt:lpstr>
      <vt:lpstr>Color mixing with light</vt:lpstr>
      <vt:lpstr>Mixing colors with light versus pigments</vt:lpstr>
      <vt:lpstr>Reverse side of the color wheel</vt:lpstr>
      <vt:lpstr>Reverse side of the color wheel</vt:lpstr>
      <vt:lpstr>Colors and mixture with white, grey and black https://www.color-meanings.com/monochromatic-color-schemes</vt:lpstr>
      <vt:lpstr>Simple Color and Monochromatic Paintings</vt:lpstr>
      <vt:lpstr>Review and Summary</vt:lpstr>
      <vt:lpstr>Back-up slides</vt:lpstr>
      <vt:lpstr>PowerPoint Presentation</vt:lpstr>
      <vt:lpstr>Warm versus Cool Colors https://blog.thepapermillstore.com/color-theory-warm-cool-colors/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Color Wheel  Color mixing and color theory Have more fun painting! </dc:title>
  <dc:creator>Mark Geiger</dc:creator>
  <cp:lastModifiedBy>Mark Geiger</cp:lastModifiedBy>
  <cp:revision>2</cp:revision>
  <dcterms:created xsi:type="dcterms:W3CDTF">2021-11-12T06:00:00Z</dcterms:created>
  <dcterms:modified xsi:type="dcterms:W3CDTF">2021-11-29T00:59:07Z</dcterms:modified>
</cp:coreProperties>
</file>